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33"/>
  </p:notesMasterIdLst>
  <p:handoutMasterIdLst>
    <p:handoutMasterId r:id="rId34"/>
  </p:handoutMasterIdLst>
  <p:sldIdLst>
    <p:sldId id="295" r:id="rId4"/>
    <p:sldId id="261" r:id="rId5"/>
    <p:sldId id="296" r:id="rId6"/>
    <p:sldId id="318" r:id="rId7"/>
    <p:sldId id="269" r:id="rId8"/>
    <p:sldId id="265" r:id="rId9"/>
    <p:sldId id="264" r:id="rId10"/>
    <p:sldId id="267" r:id="rId11"/>
    <p:sldId id="280" r:id="rId12"/>
    <p:sldId id="288" r:id="rId13"/>
    <p:sldId id="315" r:id="rId14"/>
    <p:sldId id="299" r:id="rId15"/>
    <p:sldId id="277" r:id="rId16"/>
    <p:sldId id="309" r:id="rId17"/>
    <p:sldId id="319" r:id="rId18"/>
    <p:sldId id="310" r:id="rId19"/>
    <p:sldId id="311" r:id="rId20"/>
    <p:sldId id="312" r:id="rId21"/>
    <p:sldId id="313" r:id="rId22"/>
    <p:sldId id="320" r:id="rId23"/>
    <p:sldId id="301" r:id="rId24"/>
    <p:sldId id="270" r:id="rId25"/>
    <p:sldId id="304" r:id="rId26"/>
    <p:sldId id="305" r:id="rId27"/>
    <p:sldId id="282" r:id="rId28"/>
    <p:sldId id="278" r:id="rId29"/>
    <p:sldId id="307" r:id="rId30"/>
    <p:sldId id="262" r:id="rId31"/>
    <p:sldId id="317" r:id="rId3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5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27F988-1A3D-45A4-B785-5E99BD81DB64}" v="41" dt="2020-05-04T17:57:22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1" autoAdjust="0"/>
    <p:restoredTop sz="85597" autoAdjust="0"/>
  </p:normalViewPr>
  <p:slideViewPr>
    <p:cSldViewPr>
      <p:cViewPr varScale="1">
        <p:scale>
          <a:sx n="73" d="100"/>
          <a:sy n="73" d="100"/>
        </p:scale>
        <p:origin x="1105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ton Dickieson" userId="1cc9e22084d0d52a" providerId="LiveId" clId="{AA27F988-1A3D-45A4-B785-5E99BD81DB64}"/>
    <pc:docChg chg="undo custSel addSld delSld modSld sldOrd">
      <pc:chgData name="Brenton Dickieson" userId="1cc9e22084d0d52a" providerId="LiveId" clId="{AA27F988-1A3D-45A4-B785-5E99BD81DB64}" dt="2020-05-04T17:57:22.040" v="500" actId="207"/>
      <pc:docMkLst>
        <pc:docMk/>
      </pc:docMkLst>
      <pc:sldChg chg="addSp delSp modSp mod ord">
        <pc:chgData name="Brenton Dickieson" userId="1cc9e22084d0d52a" providerId="LiveId" clId="{AA27F988-1A3D-45A4-B785-5E99BD81DB64}" dt="2020-05-04T17:05:57.166" v="448" actId="1076"/>
        <pc:sldMkLst>
          <pc:docMk/>
          <pc:sldMk cId="1095055991" sldId="261"/>
        </pc:sldMkLst>
        <pc:spChg chg="mod">
          <ac:chgData name="Brenton Dickieson" userId="1cc9e22084d0d52a" providerId="LiveId" clId="{AA27F988-1A3D-45A4-B785-5E99BD81DB64}" dt="2020-05-04T17:04:49.943" v="440" actId="20577"/>
          <ac:spMkLst>
            <pc:docMk/>
            <pc:sldMk cId="1095055991" sldId="261"/>
            <ac:spMk id="7" creationId="{00000000-0000-0000-0000-000000000000}"/>
          </ac:spMkLst>
        </pc:spChg>
        <pc:spChg chg="mod">
          <ac:chgData name="Brenton Dickieson" userId="1cc9e22084d0d52a" providerId="LiveId" clId="{AA27F988-1A3D-45A4-B785-5E99BD81DB64}" dt="2020-05-04T17:05:15.550" v="445" actId="1076"/>
          <ac:spMkLst>
            <pc:docMk/>
            <pc:sldMk cId="1095055991" sldId="261"/>
            <ac:spMk id="11" creationId="{00000000-0000-0000-0000-000000000000}"/>
          </ac:spMkLst>
        </pc:spChg>
        <pc:spChg chg="mod">
          <ac:chgData name="Brenton Dickieson" userId="1cc9e22084d0d52a" providerId="LiveId" clId="{AA27F988-1A3D-45A4-B785-5E99BD81DB64}" dt="2020-05-04T16:58:01.905" v="306" actId="20577"/>
          <ac:spMkLst>
            <pc:docMk/>
            <pc:sldMk cId="1095055991" sldId="261"/>
            <ac:spMk id="22" creationId="{00000000-0000-0000-0000-000000000000}"/>
          </ac:spMkLst>
        </pc:spChg>
        <pc:spChg chg="mod">
          <ac:chgData name="Brenton Dickieson" userId="1cc9e22084d0d52a" providerId="LiveId" clId="{AA27F988-1A3D-45A4-B785-5E99BD81DB64}" dt="2020-05-04T16:57:58.487" v="299"/>
          <ac:spMkLst>
            <pc:docMk/>
            <pc:sldMk cId="1095055991" sldId="261"/>
            <ac:spMk id="25" creationId="{00000000-0000-0000-0000-000000000000}"/>
          </ac:spMkLst>
        </pc:spChg>
        <pc:spChg chg="add mod">
          <ac:chgData name="Brenton Dickieson" userId="1cc9e22084d0d52a" providerId="LiveId" clId="{AA27F988-1A3D-45A4-B785-5E99BD81DB64}" dt="2020-05-04T17:03:50.654" v="436" actId="1076"/>
          <ac:spMkLst>
            <pc:docMk/>
            <pc:sldMk cId="1095055991" sldId="261"/>
            <ac:spMk id="26" creationId="{33D512DB-6AEB-4E1C-B7C5-DD6D7148EBF2}"/>
          </ac:spMkLst>
        </pc:spChg>
        <pc:spChg chg="add del mod">
          <ac:chgData name="Brenton Dickieson" userId="1cc9e22084d0d52a" providerId="LiveId" clId="{AA27F988-1A3D-45A4-B785-5E99BD81DB64}" dt="2020-05-04T17:03:44.215" v="433"/>
          <ac:spMkLst>
            <pc:docMk/>
            <pc:sldMk cId="1095055991" sldId="261"/>
            <ac:spMk id="27" creationId="{6DB01A8A-9D17-4642-9EBA-D85878C3565A}"/>
          </ac:spMkLst>
        </pc:spChg>
        <pc:spChg chg="mod">
          <ac:chgData name="Brenton Dickieson" userId="1cc9e22084d0d52a" providerId="LiveId" clId="{AA27F988-1A3D-45A4-B785-5E99BD81DB64}" dt="2020-05-04T17:01:21.502" v="378" actId="20577"/>
          <ac:spMkLst>
            <pc:docMk/>
            <pc:sldMk cId="1095055991" sldId="261"/>
            <ac:spMk id="28" creationId="{00000000-0000-0000-0000-000000000000}"/>
          </ac:spMkLst>
        </pc:spChg>
        <pc:spChg chg="add mod">
          <ac:chgData name="Brenton Dickieson" userId="1cc9e22084d0d52a" providerId="LiveId" clId="{AA27F988-1A3D-45A4-B785-5E99BD81DB64}" dt="2020-05-04T17:04:17.430" v="438" actId="1076"/>
          <ac:spMkLst>
            <pc:docMk/>
            <pc:sldMk cId="1095055991" sldId="261"/>
            <ac:spMk id="29" creationId="{638901DF-231E-4EDD-961B-86D011327A9C}"/>
          </ac:spMkLst>
        </pc:spChg>
        <pc:spChg chg="add mod">
          <ac:chgData name="Brenton Dickieson" userId="1cc9e22084d0d52a" providerId="LiveId" clId="{AA27F988-1A3D-45A4-B785-5E99BD81DB64}" dt="2020-05-04T17:04:57.190" v="442" actId="1076"/>
          <ac:spMkLst>
            <pc:docMk/>
            <pc:sldMk cId="1095055991" sldId="261"/>
            <ac:spMk id="30" creationId="{C931D949-DF4E-4433-926B-3B29D268328B}"/>
          </ac:spMkLst>
        </pc:spChg>
        <pc:spChg chg="mod">
          <ac:chgData name="Brenton Dickieson" userId="1cc9e22084d0d52a" providerId="LiveId" clId="{AA27F988-1A3D-45A4-B785-5E99BD81DB64}" dt="2020-05-04T17:01:43.416" v="403" actId="20577"/>
          <ac:spMkLst>
            <pc:docMk/>
            <pc:sldMk cId="1095055991" sldId="261"/>
            <ac:spMk id="31" creationId="{00000000-0000-0000-0000-000000000000}"/>
          </ac:spMkLst>
        </pc:spChg>
        <pc:spChg chg="add mod">
          <ac:chgData name="Brenton Dickieson" userId="1cc9e22084d0d52a" providerId="LiveId" clId="{AA27F988-1A3D-45A4-B785-5E99BD81DB64}" dt="2020-05-04T17:05:21.782" v="446" actId="1076"/>
          <ac:spMkLst>
            <pc:docMk/>
            <pc:sldMk cId="1095055991" sldId="261"/>
            <ac:spMk id="33" creationId="{886D1A3A-F734-4F04-94F1-B23E747AC6D6}"/>
          </ac:spMkLst>
        </pc:spChg>
        <pc:spChg chg="add mod">
          <ac:chgData name="Brenton Dickieson" userId="1cc9e22084d0d52a" providerId="LiveId" clId="{AA27F988-1A3D-45A4-B785-5E99BD81DB64}" dt="2020-05-04T17:05:57.166" v="448" actId="1076"/>
          <ac:spMkLst>
            <pc:docMk/>
            <pc:sldMk cId="1095055991" sldId="261"/>
            <ac:spMk id="34" creationId="{BA0BE9B9-24F7-4B0D-B920-8CF7ECE941EE}"/>
          </ac:spMkLst>
        </pc:spChg>
        <pc:spChg chg="mod">
          <ac:chgData name="Brenton Dickieson" userId="1cc9e22084d0d52a" providerId="LiveId" clId="{AA27F988-1A3D-45A4-B785-5E99BD81DB64}" dt="2020-05-04T17:03:46.149" v="435" actId="1076"/>
          <ac:spMkLst>
            <pc:docMk/>
            <pc:sldMk cId="1095055991" sldId="261"/>
            <ac:spMk id="40" creationId="{112238F0-BD69-4D92-ACBD-C1D6DB1B15BE}"/>
          </ac:spMkLst>
        </pc:spChg>
      </pc:sldChg>
      <pc:sldChg chg="modSp mod">
        <pc:chgData name="Brenton Dickieson" userId="1cc9e22084d0d52a" providerId="LiveId" clId="{AA27F988-1A3D-45A4-B785-5E99BD81DB64}" dt="2020-05-04T17:06:28.211" v="467" actId="20577"/>
        <pc:sldMkLst>
          <pc:docMk/>
          <pc:sldMk cId="3239406661" sldId="265"/>
        </pc:sldMkLst>
        <pc:spChg chg="mod">
          <ac:chgData name="Brenton Dickieson" userId="1cc9e22084d0d52a" providerId="LiveId" clId="{AA27F988-1A3D-45A4-B785-5E99BD81DB64}" dt="2020-05-04T17:06:28.211" v="467" actId="20577"/>
          <ac:spMkLst>
            <pc:docMk/>
            <pc:sldMk cId="3239406661" sldId="265"/>
            <ac:spMk id="5" creationId="{00000000-0000-0000-0000-000000000000}"/>
          </ac:spMkLst>
        </pc:spChg>
      </pc:sldChg>
      <pc:sldChg chg="addSp delSp modSp mod">
        <pc:chgData name="Brenton Dickieson" userId="1cc9e22084d0d52a" providerId="LiveId" clId="{AA27F988-1A3D-45A4-B785-5E99BD81DB64}" dt="2020-05-04T17:01:06.096" v="367" actId="1076"/>
        <pc:sldMkLst>
          <pc:docMk/>
          <pc:sldMk cId="3918777063" sldId="267"/>
        </pc:sldMkLst>
        <pc:spChg chg="mod">
          <ac:chgData name="Brenton Dickieson" userId="1cc9e22084d0d52a" providerId="LiveId" clId="{AA27F988-1A3D-45A4-B785-5E99BD81DB64}" dt="2020-05-04T17:01:06.096" v="367" actId="1076"/>
          <ac:spMkLst>
            <pc:docMk/>
            <pc:sldMk cId="3918777063" sldId="267"/>
            <ac:spMk id="2" creationId="{00000000-0000-0000-0000-000000000000}"/>
          </ac:spMkLst>
        </pc:spChg>
        <pc:spChg chg="mod">
          <ac:chgData name="Brenton Dickieson" userId="1cc9e22084d0d52a" providerId="LiveId" clId="{AA27F988-1A3D-45A4-B785-5E99BD81DB64}" dt="2020-05-04T17:01:06.096" v="367" actId="1076"/>
          <ac:spMkLst>
            <pc:docMk/>
            <pc:sldMk cId="3918777063" sldId="267"/>
            <ac:spMk id="3" creationId="{00000000-0000-0000-0000-000000000000}"/>
          </ac:spMkLst>
        </pc:spChg>
        <pc:spChg chg="mod">
          <ac:chgData name="Brenton Dickieson" userId="1cc9e22084d0d52a" providerId="LiveId" clId="{AA27F988-1A3D-45A4-B785-5E99BD81DB64}" dt="2020-05-04T17:00:55.857" v="366" actId="1076"/>
          <ac:spMkLst>
            <pc:docMk/>
            <pc:sldMk cId="3918777063" sldId="267"/>
            <ac:spMk id="4" creationId="{00000000-0000-0000-0000-000000000000}"/>
          </ac:spMkLst>
        </pc:spChg>
        <pc:spChg chg="mod">
          <ac:chgData name="Brenton Dickieson" userId="1cc9e22084d0d52a" providerId="LiveId" clId="{AA27F988-1A3D-45A4-B785-5E99BD81DB64}" dt="2020-05-04T17:00:55.857" v="366" actId="1076"/>
          <ac:spMkLst>
            <pc:docMk/>
            <pc:sldMk cId="3918777063" sldId="267"/>
            <ac:spMk id="6" creationId="{00000000-0000-0000-0000-000000000000}"/>
          </ac:spMkLst>
        </pc:spChg>
        <pc:spChg chg="mod">
          <ac:chgData name="Brenton Dickieson" userId="1cc9e22084d0d52a" providerId="LiveId" clId="{AA27F988-1A3D-45A4-B785-5E99BD81DB64}" dt="2020-05-04T17:00:55.857" v="366" actId="1076"/>
          <ac:spMkLst>
            <pc:docMk/>
            <pc:sldMk cId="3918777063" sldId="267"/>
            <ac:spMk id="7" creationId="{00000000-0000-0000-0000-000000000000}"/>
          </ac:spMkLst>
        </pc:spChg>
        <pc:spChg chg="mod">
          <ac:chgData name="Brenton Dickieson" userId="1cc9e22084d0d52a" providerId="LiveId" clId="{AA27F988-1A3D-45A4-B785-5E99BD81DB64}" dt="2020-05-04T17:00:55.857" v="366" actId="1076"/>
          <ac:spMkLst>
            <pc:docMk/>
            <pc:sldMk cId="3918777063" sldId="267"/>
            <ac:spMk id="8" creationId="{00000000-0000-0000-0000-000000000000}"/>
          </ac:spMkLst>
        </pc:spChg>
        <pc:spChg chg="mod">
          <ac:chgData name="Brenton Dickieson" userId="1cc9e22084d0d52a" providerId="LiveId" clId="{AA27F988-1A3D-45A4-B785-5E99BD81DB64}" dt="2020-05-04T17:00:55.857" v="366" actId="1076"/>
          <ac:spMkLst>
            <pc:docMk/>
            <pc:sldMk cId="3918777063" sldId="267"/>
            <ac:spMk id="9" creationId="{00000000-0000-0000-0000-000000000000}"/>
          </ac:spMkLst>
        </pc:spChg>
        <pc:spChg chg="mod">
          <ac:chgData name="Brenton Dickieson" userId="1cc9e22084d0d52a" providerId="LiveId" clId="{AA27F988-1A3D-45A4-B785-5E99BD81DB64}" dt="2020-05-04T17:00:55.857" v="366" actId="1076"/>
          <ac:spMkLst>
            <pc:docMk/>
            <pc:sldMk cId="3918777063" sldId="267"/>
            <ac:spMk id="11" creationId="{00000000-0000-0000-0000-000000000000}"/>
          </ac:spMkLst>
        </pc:spChg>
        <pc:spChg chg="mod">
          <ac:chgData name="Brenton Dickieson" userId="1cc9e22084d0d52a" providerId="LiveId" clId="{AA27F988-1A3D-45A4-B785-5E99BD81DB64}" dt="2020-05-04T17:00:55.857" v="366" actId="1076"/>
          <ac:spMkLst>
            <pc:docMk/>
            <pc:sldMk cId="3918777063" sldId="267"/>
            <ac:spMk id="12" creationId="{00000000-0000-0000-0000-000000000000}"/>
          </ac:spMkLst>
        </pc:spChg>
        <pc:spChg chg="mod">
          <ac:chgData name="Brenton Dickieson" userId="1cc9e22084d0d52a" providerId="LiveId" clId="{AA27F988-1A3D-45A4-B785-5E99BD81DB64}" dt="2020-05-04T17:00:55.857" v="366" actId="1076"/>
          <ac:spMkLst>
            <pc:docMk/>
            <pc:sldMk cId="3918777063" sldId="267"/>
            <ac:spMk id="13" creationId="{00000000-0000-0000-0000-000000000000}"/>
          </ac:spMkLst>
        </pc:spChg>
        <pc:spChg chg="mod">
          <ac:chgData name="Brenton Dickieson" userId="1cc9e22084d0d52a" providerId="LiveId" clId="{AA27F988-1A3D-45A4-B785-5E99BD81DB64}" dt="2020-05-04T17:00:55.857" v="366" actId="1076"/>
          <ac:spMkLst>
            <pc:docMk/>
            <pc:sldMk cId="3918777063" sldId="267"/>
            <ac:spMk id="14" creationId="{00000000-0000-0000-0000-000000000000}"/>
          </ac:spMkLst>
        </pc:spChg>
        <pc:spChg chg="add mod">
          <ac:chgData name="Brenton Dickieson" userId="1cc9e22084d0d52a" providerId="LiveId" clId="{AA27F988-1A3D-45A4-B785-5E99BD81DB64}" dt="2020-05-04T16:53:24.316" v="203" actId="571"/>
          <ac:spMkLst>
            <pc:docMk/>
            <pc:sldMk cId="3918777063" sldId="267"/>
            <ac:spMk id="15" creationId="{C28BDC76-19BF-4B70-A626-A41FABD04E5E}"/>
          </ac:spMkLst>
        </pc:spChg>
        <pc:spChg chg="add mod">
          <ac:chgData name="Brenton Dickieson" userId="1cc9e22084d0d52a" providerId="LiveId" clId="{AA27F988-1A3D-45A4-B785-5E99BD81DB64}" dt="2020-05-04T16:53:24.316" v="203" actId="571"/>
          <ac:spMkLst>
            <pc:docMk/>
            <pc:sldMk cId="3918777063" sldId="267"/>
            <ac:spMk id="16" creationId="{B38A5190-6536-41BB-A7E2-7FA214283C57}"/>
          </ac:spMkLst>
        </pc:spChg>
        <pc:spChg chg="add mod">
          <ac:chgData name="Brenton Dickieson" userId="1cc9e22084d0d52a" providerId="LiveId" clId="{AA27F988-1A3D-45A4-B785-5E99BD81DB64}" dt="2020-05-04T16:53:24.316" v="203" actId="571"/>
          <ac:spMkLst>
            <pc:docMk/>
            <pc:sldMk cId="3918777063" sldId="267"/>
            <ac:spMk id="17" creationId="{A48BEB61-6575-4124-AEBF-FB23C7FC4D5B}"/>
          </ac:spMkLst>
        </pc:spChg>
        <pc:spChg chg="add mod">
          <ac:chgData name="Brenton Dickieson" userId="1cc9e22084d0d52a" providerId="LiveId" clId="{AA27F988-1A3D-45A4-B785-5E99BD81DB64}" dt="2020-05-04T16:53:24.316" v="203" actId="571"/>
          <ac:spMkLst>
            <pc:docMk/>
            <pc:sldMk cId="3918777063" sldId="267"/>
            <ac:spMk id="18" creationId="{5ED291A4-91D4-4515-AA13-D45794E0C7C2}"/>
          </ac:spMkLst>
        </pc:spChg>
        <pc:spChg chg="add mod">
          <ac:chgData name="Brenton Dickieson" userId="1cc9e22084d0d52a" providerId="LiveId" clId="{AA27F988-1A3D-45A4-B785-5E99BD81DB64}" dt="2020-05-04T16:53:24.316" v="203" actId="571"/>
          <ac:spMkLst>
            <pc:docMk/>
            <pc:sldMk cId="3918777063" sldId="267"/>
            <ac:spMk id="19" creationId="{93DBA743-33BC-47D0-AA81-0E181E9BA938}"/>
          </ac:spMkLst>
        </pc:spChg>
        <pc:spChg chg="add mod">
          <ac:chgData name="Brenton Dickieson" userId="1cc9e22084d0d52a" providerId="LiveId" clId="{AA27F988-1A3D-45A4-B785-5E99BD81DB64}" dt="2020-05-04T16:53:24.316" v="203" actId="571"/>
          <ac:spMkLst>
            <pc:docMk/>
            <pc:sldMk cId="3918777063" sldId="267"/>
            <ac:spMk id="20" creationId="{89D88564-41AA-4C22-A061-A121609BD3CD}"/>
          </ac:spMkLst>
        </pc:spChg>
        <pc:spChg chg="add mod">
          <ac:chgData name="Brenton Dickieson" userId="1cc9e22084d0d52a" providerId="LiveId" clId="{AA27F988-1A3D-45A4-B785-5E99BD81DB64}" dt="2020-05-04T16:53:24.316" v="203" actId="571"/>
          <ac:spMkLst>
            <pc:docMk/>
            <pc:sldMk cId="3918777063" sldId="267"/>
            <ac:spMk id="21" creationId="{137F3AAC-2D30-4A94-B6E4-82BCFD48D2C9}"/>
          </ac:spMkLst>
        </pc:spChg>
        <pc:spChg chg="add mod">
          <ac:chgData name="Brenton Dickieson" userId="1cc9e22084d0d52a" providerId="LiveId" clId="{AA27F988-1A3D-45A4-B785-5E99BD81DB64}" dt="2020-05-04T16:53:24.316" v="203" actId="571"/>
          <ac:spMkLst>
            <pc:docMk/>
            <pc:sldMk cId="3918777063" sldId="267"/>
            <ac:spMk id="22" creationId="{FEE67F68-B1A1-44E0-9ED6-BDDAE9DA91BA}"/>
          </ac:spMkLst>
        </pc:spChg>
        <pc:spChg chg="add mod">
          <ac:chgData name="Brenton Dickieson" userId="1cc9e22084d0d52a" providerId="LiveId" clId="{AA27F988-1A3D-45A4-B785-5E99BD81DB64}" dt="2020-05-04T16:53:24.316" v="203" actId="571"/>
          <ac:spMkLst>
            <pc:docMk/>
            <pc:sldMk cId="3918777063" sldId="267"/>
            <ac:spMk id="23" creationId="{07E58668-AB8D-4185-A6D4-4D881DF97419}"/>
          </ac:spMkLst>
        </pc:spChg>
        <pc:spChg chg="add del mod">
          <ac:chgData name="Brenton Dickieson" userId="1cc9e22084d0d52a" providerId="LiveId" clId="{AA27F988-1A3D-45A4-B785-5E99BD81DB64}" dt="2020-05-04T16:59:17.969" v="308" actId="478"/>
          <ac:spMkLst>
            <pc:docMk/>
            <pc:sldMk cId="3918777063" sldId="267"/>
            <ac:spMk id="24" creationId="{222E2431-CE89-4346-8A63-CCA0B1895783}"/>
          </ac:spMkLst>
        </pc:spChg>
        <pc:spChg chg="add del mod">
          <ac:chgData name="Brenton Dickieson" userId="1cc9e22084d0d52a" providerId="LiveId" clId="{AA27F988-1A3D-45A4-B785-5E99BD81DB64}" dt="2020-05-04T16:53:34.932" v="205" actId="478"/>
          <ac:spMkLst>
            <pc:docMk/>
            <pc:sldMk cId="3918777063" sldId="267"/>
            <ac:spMk id="25" creationId="{9690D560-FAB8-419C-8CD6-542BB84E83D5}"/>
          </ac:spMkLst>
        </pc:spChg>
        <pc:spChg chg="add del mod">
          <ac:chgData name="Brenton Dickieson" userId="1cc9e22084d0d52a" providerId="LiveId" clId="{AA27F988-1A3D-45A4-B785-5E99BD81DB64}" dt="2020-05-04T16:53:34.932" v="205" actId="478"/>
          <ac:spMkLst>
            <pc:docMk/>
            <pc:sldMk cId="3918777063" sldId="267"/>
            <ac:spMk id="26" creationId="{4CAD0286-D799-49A3-8E6A-6FB10B7AAC06}"/>
          </ac:spMkLst>
        </pc:spChg>
        <pc:spChg chg="add del mod">
          <ac:chgData name="Brenton Dickieson" userId="1cc9e22084d0d52a" providerId="LiveId" clId="{AA27F988-1A3D-45A4-B785-5E99BD81DB64}" dt="2020-05-04T16:53:34.932" v="205" actId="478"/>
          <ac:spMkLst>
            <pc:docMk/>
            <pc:sldMk cId="3918777063" sldId="267"/>
            <ac:spMk id="27" creationId="{25EEA1E5-FC06-4322-B9C2-09B5383D55C4}"/>
          </ac:spMkLst>
        </pc:spChg>
        <pc:spChg chg="add del mod">
          <ac:chgData name="Brenton Dickieson" userId="1cc9e22084d0d52a" providerId="LiveId" clId="{AA27F988-1A3D-45A4-B785-5E99BD81DB64}" dt="2020-05-04T16:53:34.932" v="205" actId="478"/>
          <ac:spMkLst>
            <pc:docMk/>
            <pc:sldMk cId="3918777063" sldId="267"/>
            <ac:spMk id="28" creationId="{77AE653E-2729-47FA-813E-E78D3A48DB15}"/>
          </ac:spMkLst>
        </pc:spChg>
        <pc:spChg chg="add del mod">
          <ac:chgData name="Brenton Dickieson" userId="1cc9e22084d0d52a" providerId="LiveId" clId="{AA27F988-1A3D-45A4-B785-5E99BD81DB64}" dt="2020-05-04T16:59:17.969" v="308" actId="478"/>
          <ac:spMkLst>
            <pc:docMk/>
            <pc:sldMk cId="3918777063" sldId="267"/>
            <ac:spMk id="29" creationId="{43C3186F-8902-4E49-B979-56B0D26F484A}"/>
          </ac:spMkLst>
        </pc:spChg>
        <pc:spChg chg="add del mod">
          <ac:chgData name="Brenton Dickieson" userId="1cc9e22084d0d52a" providerId="LiveId" clId="{AA27F988-1A3D-45A4-B785-5E99BD81DB64}" dt="2020-05-04T16:59:17.969" v="308" actId="478"/>
          <ac:spMkLst>
            <pc:docMk/>
            <pc:sldMk cId="3918777063" sldId="267"/>
            <ac:spMk id="30" creationId="{61BE1110-2D3D-4CED-9A0E-A1791DA8641B}"/>
          </ac:spMkLst>
        </pc:spChg>
        <pc:spChg chg="add del mod">
          <ac:chgData name="Brenton Dickieson" userId="1cc9e22084d0d52a" providerId="LiveId" clId="{AA27F988-1A3D-45A4-B785-5E99BD81DB64}" dt="2020-05-04T16:59:17.969" v="308" actId="478"/>
          <ac:spMkLst>
            <pc:docMk/>
            <pc:sldMk cId="3918777063" sldId="267"/>
            <ac:spMk id="31" creationId="{127D7ADF-2F5C-4E44-9714-88344BD93886}"/>
          </ac:spMkLst>
        </pc:spChg>
        <pc:spChg chg="add del mod">
          <ac:chgData name="Brenton Dickieson" userId="1cc9e22084d0d52a" providerId="LiveId" clId="{AA27F988-1A3D-45A4-B785-5E99BD81DB64}" dt="2020-05-04T16:59:17.969" v="308" actId="478"/>
          <ac:spMkLst>
            <pc:docMk/>
            <pc:sldMk cId="3918777063" sldId="267"/>
            <ac:spMk id="32" creationId="{576009D1-3828-46E9-98F4-DBD94237FF15}"/>
          </ac:spMkLst>
        </pc:spChg>
        <pc:spChg chg="mod topLvl">
          <ac:chgData name="Brenton Dickieson" userId="1cc9e22084d0d52a" providerId="LiveId" clId="{AA27F988-1A3D-45A4-B785-5E99BD81DB64}" dt="2020-05-04T17:00:55.857" v="366" actId="1076"/>
          <ac:spMkLst>
            <pc:docMk/>
            <pc:sldMk cId="3918777063" sldId="267"/>
            <ac:spMk id="34" creationId="{5AE178FF-8D9C-41E4-8A05-A7CF6481F65B}"/>
          </ac:spMkLst>
        </pc:spChg>
        <pc:spChg chg="del mod topLvl">
          <ac:chgData name="Brenton Dickieson" userId="1cc9e22084d0d52a" providerId="LiveId" clId="{AA27F988-1A3D-45A4-B785-5E99BD81DB64}" dt="2020-05-04T16:59:41.767" v="310" actId="478"/>
          <ac:spMkLst>
            <pc:docMk/>
            <pc:sldMk cId="3918777063" sldId="267"/>
            <ac:spMk id="35" creationId="{9973A074-D87E-4831-9BC3-FFE83B3A8F37}"/>
          </ac:spMkLst>
        </pc:spChg>
        <pc:spChg chg="mod topLvl">
          <ac:chgData name="Brenton Dickieson" userId="1cc9e22084d0d52a" providerId="LiveId" clId="{AA27F988-1A3D-45A4-B785-5E99BD81DB64}" dt="2020-05-04T17:00:55.857" v="366" actId="1076"/>
          <ac:spMkLst>
            <pc:docMk/>
            <pc:sldMk cId="3918777063" sldId="267"/>
            <ac:spMk id="37" creationId="{FE7AAB15-077B-4B45-929F-A795B543D351}"/>
          </ac:spMkLst>
        </pc:spChg>
        <pc:spChg chg="del mod topLvl">
          <ac:chgData name="Brenton Dickieson" userId="1cc9e22084d0d52a" providerId="LiveId" clId="{AA27F988-1A3D-45A4-B785-5E99BD81DB64}" dt="2020-05-04T16:59:45.087" v="311" actId="478"/>
          <ac:spMkLst>
            <pc:docMk/>
            <pc:sldMk cId="3918777063" sldId="267"/>
            <ac:spMk id="38" creationId="{3828D6C7-1086-43CB-A28C-8C868808BA82}"/>
          </ac:spMkLst>
        </pc:spChg>
        <pc:spChg chg="mod topLvl">
          <ac:chgData name="Brenton Dickieson" userId="1cc9e22084d0d52a" providerId="LiveId" clId="{AA27F988-1A3D-45A4-B785-5E99BD81DB64}" dt="2020-05-04T17:00:55.857" v="366" actId="1076"/>
          <ac:spMkLst>
            <pc:docMk/>
            <pc:sldMk cId="3918777063" sldId="267"/>
            <ac:spMk id="40" creationId="{B7BC1B78-5ED3-45DC-BE97-874374C5A153}"/>
          </ac:spMkLst>
        </pc:spChg>
        <pc:spChg chg="del mod topLvl">
          <ac:chgData name="Brenton Dickieson" userId="1cc9e22084d0d52a" providerId="LiveId" clId="{AA27F988-1A3D-45A4-B785-5E99BD81DB64}" dt="2020-05-04T16:59:47.751" v="312" actId="478"/>
          <ac:spMkLst>
            <pc:docMk/>
            <pc:sldMk cId="3918777063" sldId="267"/>
            <ac:spMk id="41" creationId="{796C75B6-02BD-40D7-A9D5-A1411B8FFC3D}"/>
          </ac:spMkLst>
        </pc:spChg>
        <pc:spChg chg="mod topLvl">
          <ac:chgData name="Brenton Dickieson" userId="1cc9e22084d0d52a" providerId="LiveId" clId="{AA27F988-1A3D-45A4-B785-5E99BD81DB64}" dt="2020-05-04T17:00:55.857" v="366" actId="1076"/>
          <ac:spMkLst>
            <pc:docMk/>
            <pc:sldMk cId="3918777063" sldId="267"/>
            <ac:spMk id="43" creationId="{2B484641-1B33-4EE3-81D9-D7DCD720F175}"/>
          </ac:spMkLst>
        </pc:spChg>
        <pc:spChg chg="del mod topLvl">
          <ac:chgData name="Brenton Dickieson" userId="1cc9e22084d0d52a" providerId="LiveId" clId="{AA27F988-1A3D-45A4-B785-5E99BD81DB64}" dt="2020-05-04T16:59:50.337" v="313" actId="478"/>
          <ac:spMkLst>
            <pc:docMk/>
            <pc:sldMk cId="3918777063" sldId="267"/>
            <ac:spMk id="44" creationId="{B11BECD1-4221-471D-84CD-124A3E134137}"/>
          </ac:spMkLst>
        </pc:spChg>
        <pc:spChg chg="add mod">
          <ac:chgData name="Brenton Dickieson" userId="1cc9e22084d0d52a" providerId="LiveId" clId="{AA27F988-1A3D-45A4-B785-5E99BD81DB64}" dt="2020-05-04T17:00:51.396" v="365" actId="571"/>
          <ac:spMkLst>
            <pc:docMk/>
            <pc:sldMk cId="3918777063" sldId="267"/>
            <ac:spMk id="45" creationId="{DD7B78F6-B135-4549-868B-F699F80434F7}"/>
          </ac:spMkLst>
        </pc:spChg>
        <pc:spChg chg="add mod">
          <ac:chgData name="Brenton Dickieson" userId="1cc9e22084d0d52a" providerId="LiveId" clId="{AA27F988-1A3D-45A4-B785-5E99BD81DB64}" dt="2020-05-04T17:00:51.396" v="365" actId="571"/>
          <ac:spMkLst>
            <pc:docMk/>
            <pc:sldMk cId="3918777063" sldId="267"/>
            <ac:spMk id="46" creationId="{F2AB09F8-7EDC-4526-A523-02237E36A1D8}"/>
          </ac:spMkLst>
        </pc:spChg>
        <pc:spChg chg="add mod">
          <ac:chgData name="Brenton Dickieson" userId="1cc9e22084d0d52a" providerId="LiveId" clId="{AA27F988-1A3D-45A4-B785-5E99BD81DB64}" dt="2020-05-04T17:00:51.396" v="365" actId="571"/>
          <ac:spMkLst>
            <pc:docMk/>
            <pc:sldMk cId="3918777063" sldId="267"/>
            <ac:spMk id="47" creationId="{090A1F9A-BAAE-4323-902B-0C070D784DAA}"/>
          </ac:spMkLst>
        </pc:spChg>
        <pc:spChg chg="add mod">
          <ac:chgData name="Brenton Dickieson" userId="1cc9e22084d0d52a" providerId="LiveId" clId="{AA27F988-1A3D-45A4-B785-5E99BD81DB64}" dt="2020-05-04T17:00:51.396" v="365" actId="571"/>
          <ac:spMkLst>
            <pc:docMk/>
            <pc:sldMk cId="3918777063" sldId="267"/>
            <ac:spMk id="48" creationId="{892C9F1A-2F2D-47C7-BF9D-5D8EAF4831F3}"/>
          </ac:spMkLst>
        </pc:spChg>
        <pc:spChg chg="add mod">
          <ac:chgData name="Brenton Dickieson" userId="1cc9e22084d0d52a" providerId="LiveId" clId="{AA27F988-1A3D-45A4-B785-5E99BD81DB64}" dt="2020-05-04T17:00:51.396" v="365" actId="571"/>
          <ac:spMkLst>
            <pc:docMk/>
            <pc:sldMk cId="3918777063" sldId="267"/>
            <ac:spMk id="49" creationId="{78938286-3F28-4B38-9551-20D8E8E984BC}"/>
          </ac:spMkLst>
        </pc:spChg>
        <pc:spChg chg="add mod">
          <ac:chgData name="Brenton Dickieson" userId="1cc9e22084d0d52a" providerId="LiveId" clId="{AA27F988-1A3D-45A4-B785-5E99BD81DB64}" dt="2020-05-04T17:00:51.396" v="365" actId="571"/>
          <ac:spMkLst>
            <pc:docMk/>
            <pc:sldMk cId="3918777063" sldId="267"/>
            <ac:spMk id="50" creationId="{1D7045CE-A323-462D-9E23-CE84073FD192}"/>
          </ac:spMkLst>
        </pc:spChg>
        <pc:spChg chg="add mod">
          <ac:chgData name="Brenton Dickieson" userId="1cc9e22084d0d52a" providerId="LiveId" clId="{AA27F988-1A3D-45A4-B785-5E99BD81DB64}" dt="2020-05-04T17:00:51.396" v="365" actId="571"/>
          <ac:spMkLst>
            <pc:docMk/>
            <pc:sldMk cId="3918777063" sldId="267"/>
            <ac:spMk id="51" creationId="{F55772A0-7D22-486C-AF35-BEAE9F363B11}"/>
          </ac:spMkLst>
        </pc:spChg>
        <pc:spChg chg="add mod">
          <ac:chgData name="Brenton Dickieson" userId="1cc9e22084d0d52a" providerId="LiveId" clId="{AA27F988-1A3D-45A4-B785-5E99BD81DB64}" dt="2020-05-04T17:00:51.396" v="365" actId="571"/>
          <ac:spMkLst>
            <pc:docMk/>
            <pc:sldMk cId="3918777063" sldId="267"/>
            <ac:spMk id="52" creationId="{DA632DC4-D3B9-4C6D-9D41-4ECCB6DCE9D5}"/>
          </ac:spMkLst>
        </pc:spChg>
        <pc:spChg chg="add mod">
          <ac:chgData name="Brenton Dickieson" userId="1cc9e22084d0d52a" providerId="LiveId" clId="{AA27F988-1A3D-45A4-B785-5E99BD81DB64}" dt="2020-05-04T17:00:51.396" v="365" actId="571"/>
          <ac:spMkLst>
            <pc:docMk/>
            <pc:sldMk cId="3918777063" sldId="267"/>
            <ac:spMk id="53" creationId="{9A7F0811-FFD8-4616-8579-DB0EA7689947}"/>
          </ac:spMkLst>
        </pc:spChg>
        <pc:spChg chg="add mod">
          <ac:chgData name="Brenton Dickieson" userId="1cc9e22084d0d52a" providerId="LiveId" clId="{AA27F988-1A3D-45A4-B785-5E99BD81DB64}" dt="2020-05-04T17:00:51.396" v="365" actId="571"/>
          <ac:spMkLst>
            <pc:docMk/>
            <pc:sldMk cId="3918777063" sldId="267"/>
            <ac:spMk id="54" creationId="{E310F4B6-5F45-42DF-BF06-2496DA9CD7A0}"/>
          </ac:spMkLst>
        </pc:spChg>
        <pc:spChg chg="add mod">
          <ac:chgData name="Brenton Dickieson" userId="1cc9e22084d0d52a" providerId="LiveId" clId="{AA27F988-1A3D-45A4-B785-5E99BD81DB64}" dt="2020-05-04T17:00:51.396" v="365" actId="571"/>
          <ac:spMkLst>
            <pc:docMk/>
            <pc:sldMk cId="3918777063" sldId="267"/>
            <ac:spMk id="55" creationId="{96F08BC6-810F-4F27-96C4-F39083370A39}"/>
          </ac:spMkLst>
        </pc:spChg>
        <pc:spChg chg="add mod">
          <ac:chgData name="Brenton Dickieson" userId="1cc9e22084d0d52a" providerId="LiveId" clId="{AA27F988-1A3D-45A4-B785-5E99BD81DB64}" dt="2020-05-04T17:00:51.396" v="365" actId="571"/>
          <ac:spMkLst>
            <pc:docMk/>
            <pc:sldMk cId="3918777063" sldId="267"/>
            <ac:spMk id="56" creationId="{055ABCEC-F27A-4DF2-A1AD-3DB7E9F97B2D}"/>
          </ac:spMkLst>
        </pc:spChg>
        <pc:grpChg chg="add del mod">
          <ac:chgData name="Brenton Dickieson" userId="1cc9e22084d0d52a" providerId="LiveId" clId="{AA27F988-1A3D-45A4-B785-5E99BD81DB64}" dt="2020-05-04T16:59:41.767" v="310" actId="478"/>
          <ac:grpSpMkLst>
            <pc:docMk/>
            <pc:sldMk cId="3918777063" sldId="267"/>
            <ac:grpSpMk id="33" creationId="{5D516361-CF3D-41CF-A175-F166A57E9C1B}"/>
          </ac:grpSpMkLst>
        </pc:grpChg>
        <pc:grpChg chg="add del mod">
          <ac:chgData name="Brenton Dickieson" userId="1cc9e22084d0d52a" providerId="LiveId" clId="{AA27F988-1A3D-45A4-B785-5E99BD81DB64}" dt="2020-05-04T16:59:45.087" v="311" actId="478"/>
          <ac:grpSpMkLst>
            <pc:docMk/>
            <pc:sldMk cId="3918777063" sldId="267"/>
            <ac:grpSpMk id="36" creationId="{EA6AA07C-2062-4989-9A52-62BF399B2151}"/>
          </ac:grpSpMkLst>
        </pc:grpChg>
        <pc:grpChg chg="add del mod">
          <ac:chgData name="Brenton Dickieson" userId="1cc9e22084d0d52a" providerId="LiveId" clId="{AA27F988-1A3D-45A4-B785-5E99BD81DB64}" dt="2020-05-04T16:59:47.751" v="312" actId="478"/>
          <ac:grpSpMkLst>
            <pc:docMk/>
            <pc:sldMk cId="3918777063" sldId="267"/>
            <ac:grpSpMk id="39" creationId="{FF7E92D6-845E-4D36-981F-C50326A20FBC}"/>
          </ac:grpSpMkLst>
        </pc:grpChg>
        <pc:grpChg chg="add del mod">
          <ac:chgData name="Brenton Dickieson" userId="1cc9e22084d0d52a" providerId="LiveId" clId="{AA27F988-1A3D-45A4-B785-5E99BD81DB64}" dt="2020-05-04T16:59:50.337" v="313" actId="478"/>
          <ac:grpSpMkLst>
            <pc:docMk/>
            <pc:sldMk cId="3918777063" sldId="267"/>
            <ac:grpSpMk id="42" creationId="{9ACAE1FD-2B47-4CA5-B4B0-06ECEC3B2BC2}"/>
          </ac:grpSpMkLst>
        </pc:grpChg>
      </pc:sldChg>
      <pc:sldChg chg="modSp mod">
        <pc:chgData name="Brenton Dickieson" userId="1cc9e22084d0d52a" providerId="LiveId" clId="{AA27F988-1A3D-45A4-B785-5E99BD81DB64}" dt="2020-05-04T17:52:11.976" v="498" actId="1076"/>
        <pc:sldMkLst>
          <pc:docMk/>
          <pc:sldMk cId="2494632141" sldId="269"/>
        </pc:sldMkLst>
        <pc:spChg chg="mod">
          <ac:chgData name="Brenton Dickieson" userId="1cc9e22084d0d52a" providerId="LiveId" clId="{AA27F988-1A3D-45A4-B785-5E99BD81DB64}" dt="2020-05-04T17:52:11.976" v="498" actId="1076"/>
          <ac:spMkLst>
            <pc:docMk/>
            <pc:sldMk cId="2494632141" sldId="269"/>
            <ac:spMk id="17" creationId="{00000000-0000-0000-0000-000000000000}"/>
          </ac:spMkLst>
        </pc:spChg>
      </pc:sldChg>
      <pc:sldChg chg="addSp delSp modSp mod">
        <pc:chgData name="Brenton Dickieson" userId="1cc9e22084d0d52a" providerId="LiveId" clId="{AA27F988-1A3D-45A4-B785-5E99BD81DB64}" dt="2020-05-04T17:13:23.568" v="497" actId="478"/>
        <pc:sldMkLst>
          <pc:docMk/>
          <pc:sldMk cId="3923457663" sldId="270"/>
        </pc:sldMkLst>
        <pc:spChg chg="add mod">
          <ac:chgData name="Brenton Dickieson" userId="1cc9e22084d0d52a" providerId="LiveId" clId="{AA27F988-1A3D-45A4-B785-5E99BD81DB64}" dt="2020-05-04T17:12:45.355" v="486" actId="1076"/>
          <ac:spMkLst>
            <pc:docMk/>
            <pc:sldMk cId="3923457663" sldId="270"/>
            <ac:spMk id="29" creationId="{940C0D8F-593A-44A0-B26A-6D105B4E4A46}"/>
          </ac:spMkLst>
        </pc:spChg>
        <pc:spChg chg="add mod ord">
          <ac:chgData name="Brenton Dickieson" userId="1cc9e22084d0d52a" providerId="LiveId" clId="{AA27F988-1A3D-45A4-B785-5E99BD81DB64}" dt="2020-05-04T17:13:20.722" v="496" actId="171"/>
          <ac:spMkLst>
            <pc:docMk/>
            <pc:sldMk cId="3923457663" sldId="270"/>
            <ac:spMk id="31" creationId="{FED41B8F-C9B3-400C-9644-1E82A8BEC947}"/>
          </ac:spMkLst>
        </pc:spChg>
        <pc:spChg chg="del">
          <ac:chgData name="Brenton Dickieson" userId="1cc9e22084d0d52a" providerId="LiveId" clId="{AA27F988-1A3D-45A4-B785-5E99BD81DB64}" dt="2020-05-04T17:12:48.395" v="487" actId="478"/>
          <ac:spMkLst>
            <pc:docMk/>
            <pc:sldMk cId="3923457663" sldId="270"/>
            <ac:spMk id="34" creationId="{1BB5A10D-43F4-4AC9-A610-4E009007D4A4}"/>
          </ac:spMkLst>
        </pc:spChg>
        <pc:spChg chg="del">
          <ac:chgData name="Brenton Dickieson" userId="1cc9e22084d0d52a" providerId="LiveId" clId="{AA27F988-1A3D-45A4-B785-5E99BD81DB64}" dt="2020-05-04T17:13:23.568" v="497" actId="478"/>
          <ac:spMkLst>
            <pc:docMk/>
            <pc:sldMk cId="3923457663" sldId="270"/>
            <ac:spMk id="35" creationId="{14D8F9D8-B68B-46B3-A2DD-0621474F2227}"/>
          </ac:spMkLst>
        </pc:spChg>
      </pc:sldChg>
      <pc:sldChg chg="addSp delSp modSp mod">
        <pc:chgData name="Brenton Dickieson" userId="1cc9e22084d0d52a" providerId="LiveId" clId="{AA27F988-1A3D-45A4-B785-5E99BD81DB64}" dt="2020-05-04T17:55:10.771" v="499" actId="207"/>
        <pc:sldMkLst>
          <pc:docMk/>
          <pc:sldMk cId="2724963444" sldId="277"/>
        </pc:sldMkLst>
        <pc:spChg chg="add del mod topLvl">
          <ac:chgData name="Brenton Dickieson" userId="1cc9e22084d0d52a" providerId="LiveId" clId="{AA27F988-1A3D-45A4-B785-5E99BD81DB64}" dt="2020-05-04T17:55:10.771" v="499" actId="207"/>
          <ac:spMkLst>
            <pc:docMk/>
            <pc:sldMk cId="2724963444" sldId="277"/>
            <ac:spMk id="14" creationId="{00000000-0000-0000-0000-000000000000}"/>
          </ac:spMkLst>
        </pc:spChg>
        <pc:spChg chg="del">
          <ac:chgData name="Brenton Dickieson" userId="1cc9e22084d0d52a" providerId="LiveId" clId="{AA27F988-1A3D-45A4-B785-5E99BD81DB64}" dt="2020-05-04T17:08:30.814" v="469" actId="478"/>
          <ac:spMkLst>
            <pc:docMk/>
            <pc:sldMk cId="2724963444" sldId="277"/>
            <ac:spMk id="28" creationId="{00000000-0000-0000-0000-000000000000}"/>
          </ac:spMkLst>
        </pc:spChg>
        <pc:spChg chg="add mod">
          <ac:chgData name="Brenton Dickieson" userId="1cc9e22084d0d52a" providerId="LiveId" clId="{AA27F988-1A3D-45A4-B785-5E99BD81DB64}" dt="2020-05-04T17:08:52.812" v="473" actId="1076"/>
          <ac:spMkLst>
            <pc:docMk/>
            <pc:sldMk cId="2724963444" sldId="277"/>
            <ac:spMk id="34" creationId="{7F26A291-8D5B-453D-B522-646AB1262F4F}"/>
          </ac:spMkLst>
        </pc:spChg>
        <pc:grpChg chg="add del">
          <ac:chgData name="Brenton Dickieson" userId="1cc9e22084d0d52a" providerId="LiveId" clId="{AA27F988-1A3D-45A4-B785-5E99BD81DB64}" dt="2020-05-04T17:09:59.898" v="479" actId="478"/>
          <ac:grpSpMkLst>
            <pc:docMk/>
            <pc:sldMk cId="2724963444" sldId="277"/>
            <ac:grpSpMk id="12" creationId="{00000000-0000-0000-0000-000000000000}"/>
          </ac:grpSpMkLst>
        </pc:grpChg>
        <pc:picChg chg="mod topLvl">
          <ac:chgData name="Brenton Dickieson" userId="1cc9e22084d0d52a" providerId="LiveId" clId="{AA27F988-1A3D-45A4-B785-5E99BD81DB64}" dt="2020-05-04T17:09:59.898" v="479" actId="478"/>
          <ac:picMkLst>
            <pc:docMk/>
            <pc:sldMk cId="2724963444" sldId="277"/>
            <ac:picMk id="13" creationId="{00000000-0000-0000-0000-000000000000}"/>
          </ac:picMkLst>
        </pc:picChg>
        <pc:picChg chg="add del">
          <ac:chgData name="Brenton Dickieson" userId="1cc9e22084d0d52a" providerId="LiveId" clId="{AA27F988-1A3D-45A4-B785-5E99BD81DB64}" dt="2020-05-04T17:09:45.140" v="475"/>
          <ac:picMkLst>
            <pc:docMk/>
            <pc:sldMk cId="2724963444" sldId="277"/>
            <ac:picMk id="29" creationId="{6F42594B-F844-4CA1-860F-70CD22D98041}"/>
          </ac:picMkLst>
        </pc:picChg>
        <pc:cxnChg chg="mod">
          <ac:chgData name="Brenton Dickieson" userId="1cc9e22084d0d52a" providerId="LiveId" clId="{AA27F988-1A3D-45A4-B785-5E99BD81DB64}" dt="2020-05-04T17:09:59.898" v="479" actId="478"/>
          <ac:cxnSpMkLst>
            <pc:docMk/>
            <pc:sldMk cId="2724963444" sldId="277"/>
            <ac:cxnSpMk id="7" creationId="{00000000-0000-0000-0000-000000000000}"/>
          </ac:cxnSpMkLst>
        </pc:cxnChg>
        <pc:cxnChg chg="mod">
          <ac:chgData name="Brenton Dickieson" userId="1cc9e22084d0d52a" providerId="LiveId" clId="{AA27F988-1A3D-45A4-B785-5E99BD81DB64}" dt="2020-05-04T17:09:59.898" v="479" actId="478"/>
          <ac:cxnSpMkLst>
            <pc:docMk/>
            <pc:sldMk cId="2724963444" sldId="277"/>
            <ac:cxnSpMk id="8" creationId="{00000000-0000-0000-0000-000000000000}"/>
          </ac:cxnSpMkLst>
        </pc:cxnChg>
      </pc:sldChg>
      <pc:sldChg chg="modSp mod ord">
        <pc:chgData name="Brenton Dickieson" userId="1cc9e22084d0d52a" providerId="LiveId" clId="{AA27F988-1A3D-45A4-B785-5E99BD81DB64}" dt="2020-05-04T17:02:51.001" v="428"/>
        <pc:sldMkLst>
          <pc:docMk/>
          <pc:sldMk cId="692517655" sldId="278"/>
        </pc:sldMkLst>
        <pc:spChg chg="mod">
          <ac:chgData name="Brenton Dickieson" userId="1cc9e22084d0d52a" providerId="LiveId" clId="{AA27F988-1A3D-45A4-B785-5E99BD81DB64}" dt="2020-05-04T17:02:25.248" v="425" actId="20577"/>
          <ac:spMkLst>
            <pc:docMk/>
            <pc:sldMk cId="692517655" sldId="278"/>
            <ac:spMk id="2" creationId="{00000000-0000-0000-0000-000000000000}"/>
          </ac:spMkLst>
        </pc:spChg>
      </pc:sldChg>
      <pc:sldChg chg="modSp del mod ord">
        <pc:chgData name="Brenton Dickieson" userId="1cc9e22084d0d52a" providerId="LiveId" clId="{AA27F988-1A3D-45A4-B785-5E99BD81DB64}" dt="2020-05-04T16:57:16.708" v="288" actId="47"/>
        <pc:sldMkLst>
          <pc:docMk/>
          <pc:sldMk cId="1602644463" sldId="279"/>
        </pc:sldMkLst>
        <pc:spChg chg="mod">
          <ac:chgData name="Brenton Dickieson" userId="1cc9e22084d0d52a" providerId="LiveId" clId="{AA27F988-1A3D-45A4-B785-5E99BD81DB64}" dt="2020-05-04T16:49:19.988" v="157" actId="20577"/>
          <ac:spMkLst>
            <pc:docMk/>
            <pc:sldMk cId="1602644463" sldId="279"/>
            <ac:spMk id="2" creationId="{00000000-0000-0000-0000-000000000000}"/>
          </ac:spMkLst>
        </pc:spChg>
        <pc:spChg chg="mod">
          <ac:chgData name="Brenton Dickieson" userId="1cc9e22084d0d52a" providerId="LiveId" clId="{AA27F988-1A3D-45A4-B785-5E99BD81DB64}" dt="2020-05-04T16:49:30.404" v="164" actId="20577"/>
          <ac:spMkLst>
            <pc:docMk/>
            <pc:sldMk cId="1602644463" sldId="279"/>
            <ac:spMk id="19" creationId="{00000000-0000-0000-0000-000000000000}"/>
          </ac:spMkLst>
        </pc:spChg>
        <pc:spChg chg="mod">
          <ac:chgData name="Brenton Dickieson" userId="1cc9e22084d0d52a" providerId="LiveId" clId="{AA27F988-1A3D-45A4-B785-5E99BD81DB64}" dt="2020-05-04T16:49:34.204" v="168" actId="20577"/>
          <ac:spMkLst>
            <pc:docMk/>
            <pc:sldMk cId="1602644463" sldId="279"/>
            <ac:spMk id="20" creationId="{00000000-0000-0000-0000-000000000000}"/>
          </ac:spMkLst>
        </pc:spChg>
        <pc:spChg chg="mod">
          <ac:chgData name="Brenton Dickieson" userId="1cc9e22084d0d52a" providerId="LiveId" clId="{AA27F988-1A3D-45A4-B785-5E99BD81DB64}" dt="2020-05-04T16:49:39.651" v="178" actId="20577"/>
          <ac:spMkLst>
            <pc:docMk/>
            <pc:sldMk cId="1602644463" sldId="279"/>
            <ac:spMk id="21" creationId="{00000000-0000-0000-0000-000000000000}"/>
          </ac:spMkLst>
        </pc:spChg>
        <pc:spChg chg="mod">
          <ac:chgData name="Brenton Dickieson" userId="1cc9e22084d0d52a" providerId="LiveId" clId="{AA27F988-1A3D-45A4-B785-5E99BD81DB64}" dt="2020-05-04T16:49:45.526" v="193" actId="20577"/>
          <ac:spMkLst>
            <pc:docMk/>
            <pc:sldMk cId="1602644463" sldId="279"/>
            <ac:spMk id="22" creationId="{00000000-0000-0000-0000-000000000000}"/>
          </ac:spMkLst>
        </pc:spChg>
      </pc:sldChg>
      <pc:sldChg chg="modSp mod">
        <pc:chgData name="Brenton Dickieson" userId="1cc9e22084d0d52a" providerId="LiveId" clId="{AA27F988-1A3D-45A4-B785-5E99BD81DB64}" dt="2020-05-04T16:50:27.020" v="197" actId="1076"/>
        <pc:sldMkLst>
          <pc:docMk/>
          <pc:sldMk cId="2400531118" sldId="282"/>
        </pc:sldMkLst>
        <pc:spChg chg="mod">
          <ac:chgData name="Brenton Dickieson" userId="1cc9e22084d0d52a" providerId="LiveId" clId="{AA27F988-1A3D-45A4-B785-5E99BD81DB64}" dt="2020-05-04T16:47:21.021" v="120" actId="20577"/>
          <ac:spMkLst>
            <pc:docMk/>
            <pc:sldMk cId="2400531118" sldId="282"/>
            <ac:spMk id="2" creationId="{00000000-0000-0000-0000-000000000000}"/>
          </ac:spMkLst>
        </pc:spChg>
        <pc:spChg chg="mod">
          <ac:chgData name="Brenton Dickieson" userId="1cc9e22084d0d52a" providerId="LiveId" clId="{AA27F988-1A3D-45A4-B785-5E99BD81DB64}" dt="2020-05-04T16:50:15.884" v="195" actId="14100"/>
          <ac:spMkLst>
            <pc:docMk/>
            <pc:sldMk cId="2400531118" sldId="282"/>
            <ac:spMk id="9" creationId="{00000000-0000-0000-0000-000000000000}"/>
          </ac:spMkLst>
        </pc:spChg>
        <pc:spChg chg="mod">
          <ac:chgData name="Brenton Dickieson" userId="1cc9e22084d0d52a" providerId="LiveId" clId="{AA27F988-1A3D-45A4-B785-5E99BD81DB64}" dt="2020-05-04T16:50:27.020" v="197" actId="1076"/>
          <ac:spMkLst>
            <pc:docMk/>
            <pc:sldMk cId="2400531118" sldId="282"/>
            <ac:spMk id="58" creationId="{35906CFB-6569-4B5E-B9F2-58E700FDE66A}"/>
          </ac:spMkLst>
        </pc:spChg>
      </pc:sldChg>
      <pc:sldChg chg="del">
        <pc:chgData name="Brenton Dickieson" userId="1cc9e22084d0d52a" providerId="LiveId" clId="{AA27F988-1A3D-45A4-B785-5E99BD81DB64}" dt="2020-05-04T15:30:39.405" v="16" actId="47"/>
        <pc:sldMkLst>
          <pc:docMk/>
          <pc:sldMk cId="2691381235" sldId="287"/>
        </pc:sldMkLst>
      </pc:sldChg>
      <pc:sldChg chg="modSp mod">
        <pc:chgData name="Brenton Dickieson" userId="1cc9e22084d0d52a" providerId="LiveId" clId="{AA27F988-1A3D-45A4-B785-5E99BD81DB64}" dt="2020-05-04T14:50:54.035" v="13" actId="14100"/>
        <pc:sldMkLst>
          <pc:docMk/>
          <pc:sldMk cId="458657769" sldId="295"/>
        </pc:sldMkLst>
        <pc:spChg chg="mod">
          <ac:chgData name="Brenton Dickieson" userId="1cc9e22084d0d52a" providerId="LiveId" clId="{AA27F988-1A3D-45A4-B785-5E99BD81DB64}" dt="2020-05-04T14:50:43.006" v="10" actId="6549"/>
          <ac:spMkLst>
            <pc:docMk/>
            <pc:sldMk cId="458657769" sldId="295"/>
            <ac:spMk id="2" creationId="{00000000-0000-0000-0000-000000000000}"/>
          </ac:spMkLst>
        </pc:spChg>
        <pc:spChg chg="mod">
          <ac:chgData name="Brenton Dickieson" userId="1cc9e22084d0d52a" providerId="LiveId" clId="{AA27F988-1A3D-45A4-B785-5E99BD81DB64}" dt="2020-05-04T14:50:54.035" v="13" actId="14100"/>
          <ac:spMkLst>
            <pc:docMk/>
            <pc:sldMk cId="458657769" sldId="295"/>
            <ac:spMk id="3" creationId="{00000000-0000-0000-0000-000000000000}"/>
          </ac:spMkLst>
        </pc:spChg>
      </pc:sldChg>
      <pc:sldChg chg="del">
        <pc:chgData name="Brenton Dickieson" userId="1cc9e22084d0d52a" providerId="LiveId" clId="{AA27F988-1A3D-45A4-B785-5E99BD81DB64}" dt="2020-05-04T16:46:22.530" v="74" actId="47"/>
        <pc:sldMkLst>
          <pc:docMk/>
          <pc:sldMk cId="902080071" sldId="298"/>
        </pc:sldMkLst>
      </pc:sldChg>
      <pc:sldChg chg="del">
        <pc:chgData name="Brenton Dickieson" userId="1cc9e22084d0d52a" providerId="LiveId" clId="{AA27F988-1A3D-45A4-B785-5E99BD81DB64}" dt="2020-05-04T17:03:10.090" v="430" actId="47"/>
        <pc:sldMkLst>
          <pc:docMk/>
          <pc:sldMk cId="4222338645" sldId="300"/>
        </pc:sldMkLst>
      </pc:sldChg>
      <pc:sldChg chg="del">
        <pc:chgData name="Brenton Dickieson" userId="1cc9e22084d0d52a" providerId="LiveId" clId="{AA27F988-1A3D-45A4-B785-5E99BD81DB64}" dt="2020-05-04T17:03:01.627" v="429" actId="47"/>
        <pc:sldMkLst>
          <pc:docMk/>
          <pc:sldMk cId="84821792" sldId="302"/>
        </pc:sldMkLst>
      </pc:sldChg>
      <pc:sldChg chg="del">
        <pc:chgData name="Brenton Dickieson" userId="1cc9e22084d0d52a" providerId="LiveId" clId="{AA27F988-1A3D-45A4-B785-5E99BD81DB64}" dt="2020-05-04T17:02:29.300" v="426" actId="47"/>
        <pc:sldMkLst>
          <pc:docMk/>
          <pc:sldMk cId="3349381037" sldId="303"/>
        </pc:sldMkLst>
      </pc:sldChg>
      <pc:sldChg chg="del">
        <pc:chgData name="Brenton Dickieson" userId="1cc9e22084d0d52a" providerId="LiveId" clId="{AA27F988-1A3D-45A4-B785-5E99BD81DB64}" dt="2020-05-04T17:11:15.932" v="482" actId="47"/>
        <pc:sldMkLst>
          <pc:docMk/>
          <pc:sldMk cId="4113674708" sldId="308"/>
        </pc:sldMkLst>
      </pc:sldChg>
      <pc:sldChg chg="del">
        <pc:chgData name="Brenton Dickieson" userId="1cc9e22084d0d52a" providerId="LiveId" clId="{AA27F988-1A3D-45A4-B785-5E99BD81DB64}" dt="2020-05-04T17:11:24.441" v="484" actId="47"/>
        <pc:sldMkLst>
          <pc:docMk/>
          <pc:sldMk cId="1997174921" sldId="314"/>
        </pc:sldMkLst>
      </pc:sldChg>
      <pc:sldChg chg="modSp mod">
        <pc:chgData name="Brenton Dickieson" userId="1cc9e22084d0d52a" providerId="LiveId" clId="{AA27F988-1A3D-45A4-B785-5E99BD81DB64}" dt="2020-05-04T16:45:27.143" v="73" actId="20577"/>
        <pc:sldMkLst>
          <pc:docMk/>
          <pc:sldMk cId="3335349822" sldId="315"/>
        </pc:sldMkLst>
        <pc:graphicFrameChg chg="mod modGraphic">
          <ac:chgData name="Brenton Dickieson" userId="1cc9e22084d0d52a" providerId="LiveId" clId="{AA27F988-1A3D-45A4-B785-5E99BD81DB64}" dt="2020-05-04T16:45:27.143" v="73" actId="20577"/>
          <ac:graphicFrameMkLst>
            <pc:docMk/>
            <pc:sldMk cId="3335349822" sldId="315"/>
            <ac:graphicFrameMk id="5" creationId="{00000000-0000-0000-0000-000000000000}"/>
          </ac:graphicFrameMkLst>
        </pc:graphicFrameChg>
        <pc:graphicFrameChg chg="mod modGraphic">
          <ac:chgData name="Brenton Dickieson" userId="1cc9e22084d0d52a" providerId="LiveId" clId="{AA27F988-1A3D-45A4-B785-5E99BD81DB64}" dt="2020-05-04T16:45:21.727" v="56"/>
          <ac:graphicFrameMkLst>
            <pc:docMk/>
            <pc:sldMk cId="3335349822" sldId="315"/>
            <ac:graphicFrameMk id="7" creationId="{00000000-0000-0000-0000-000000000000}"/>
          </ac:graphicFrameMkLst>
        </pc:graphicFrameChg>
      </pc:sldChg>
      <pc:sldChg chg="del">
        <pc:chgData name="Brenton Dickieson" userId="1cc9e22084d0d52a" providerId="LiveId" clId="{AA27F988-1A3D-45A4-B785-5E99BD81DB64}" dt="2020-05-04T14:51:02.480" v="15" actId="47"/>
        <pc:sldMkLst>
          <pc:docMk/>
          <pc:sldMk cId="1366399174" sldId="316"/>
        </pc:sldMkLst>
      </pc:sldChg>
      <pc:sldChg chg="add">
        <pc:chgData name="Brenton Dickieson" userId="1cc9e22084d0d52a" providerId="LiveId" clId="{AA27F988-1A3D-45A4-B785-5E99BD81DB64}" dt="2020-05-04T14:51:00.418" v="14"/>
        <pc:sldMkLst>
          <pc:docMk/>
          <pc:sldMk cId="65851394" sldId="317"/>
        </pc:sldMkLst>
      </pc:sldChg>
      <pc:sldChg chg="modSp add mod ord">
        <pc:chgData name="Brenton Dickieson" userId="1cc9e22084d0d52a" providerId="LiveId" clId="{AA27F988-1A3D-45A4-B785-5E99BD81DB64}" dt="2020-05-04T16:57:48.943" v="298" actId="20577"/>
        <pc:sldMkLst>
          <pc:docMk/>
          <pc:sldMk cId="101695318" sldId="318"/>
        </pc:sldMkLst>
        <pc:spChg chg="mod">
          <ac:chgData name="Brenton Dickieson" userId="1cc9e22084d0d52a" providerId="LiveId" clId="{AA27F988-1A3D-45A4-B785-5E99BD81DB64}" dt="2020-05-04T16:57:48.943" v="298" actId="20577"/>
          <ac:spMkLst>
            <pc:docMk/>
            <pc:sldMk cId="101695318" sldId="318"/>
            <ac:spMk id="2" creationId="{00000000-0000-0000-0000-000000000000}"/>
          </ac:spMkLst>
        </pc:spChg>
      </pc:sldChg>
      <pc:sldChg chg="add">
        <pc:chgData name="Brenton Dickieson" userId="1cc9e22084d0d52a" providerId="LiveId" clId="{AA27F988-1A3D-45A4-B785-5E99BD81DB64}" dt="2020-05-04T17:11:14.189" v="481"/>
        <pc:sldMkLst>
          <pc:docMk/>
          <pc:sldMk cId="5391324" sldId="319"/>
        </pc:sldMkLst>
      </pc:sldChg>
      <pc:sldChg chg="modSp add">
        <pc:chgData name="Brenton Dickieson" userId="1cc9e22084d0d52a" providerId="LiveId" clId="{AA27F988-1A3D-45A4-B785-5E99BD81DB64}" dt="2020-05-04T17:57:22.040" v="500" actId="207"/>
        <pc:sldMkLst>
          <pc:docMk/>
          <pc:sldMk cId="4256999762" sldId="320"/>
        </pc:sldMkLst>
        <pc:spChg chg="mod">
          <ac:chgData name="Brenton Dickieson" userId="1cc9e22084d0d52a" providerId="LiveId" clId="{AA27F988-1A3D-45A4-B785-5E99BD81DB64}" dt="2020-05-04T17:57:22.040" v="500" actId="207"/>
          <ac:spMkLst>
            <pc:docMk/>
            <pc:sldMk cId="4256999762" sldId="320"/>
            <ac:spMk id="1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3FC051B8-11DC-459A-A28E-F7D258C7D5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F659CC9-39DD-4306-BEDB-17D60F687E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86991-E156-4BE0-9C0D-02AFA4CF96F9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40DBAB0-3D44-4A83-AE92-6B356504C9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7AF76F5-ADA4-4AAB-ABA0-41F8A5EFB1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83C48-3F79-4EB3-B071-098702D31D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9109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132E6-B4F4-402E-A483-88FBBB9B0E4C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81622-CD4D-4762-AB75-C7A32FE55F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716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before we begin: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Prompt Question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How many of you have not taught much online before? (ask at the beginning, frame lesson like this)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1622-CD4D-4762-AB75-C7A32FE55F3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5175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1622-CD4D-4762-AB75-C7A32FE55F3D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5140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Teach to the Green Dot (eye contact; where are your teaching notes?)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 careful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whats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on your screen when you share it!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Audio, visual: Have students share their video (and of course the teacher must share)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Prompt Interactive Sessions (guide students, leading questions, wait for the pauses)I make myself available before and after the session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 Names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Learn to use the hand-raising feature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Explore other features, like polls, surveys, visual cues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QFT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Wear Pants Anyway (and dress the right way)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1622-CD4D-4762-AB75-C7A32FE55F3D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1927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While some students will no doubt shine in new ways in a digital learning environment, often marginalized kids still remain marginalized. How do we reach them? International, second-language, limited internet….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 do you get students to talk to one another? (bring voices in early, prompt question or mic check)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don’t know how long this will last, so once you have created a baseline learning program, how do you start introducing core learning steps within your curriculum?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can you capture to reuse in the future?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kind of flexibility can you offer?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ways can students respond to learning experience?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are students feeling during these days?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1622-CD4D-4762-AB75-C7A32FE55F3D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6497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1622-CD4D-4762-AB75-C7A32FE55F3D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4387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Prompt Question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What will you miss most about not having students right at your side? (ask at the beginning, frame lesson like this)</a:t>
            </a:r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1622-CD4D-4762-AB75-C7A32FE55F3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7977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Principles for Online Teaching</a:t>
            </a:r>
            <a:endParaRPr lang="en-US" b="0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core principles of teaching remain the same (my philosophy: classroom as encounter). 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technology space is different, however, than a classroom space. I won’t be talking as much about the technology but trying to model it, so I can take questions at the end.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Synchronous vs. Asynchronous Teaching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Buechner,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and Then: A Memoir of Vocation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TEACHER, PASTOR, WRITER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1622-CD4D-4762-AB75-C7A32FE55F3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8566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rtl="0" fontAlgn="base">
              <a:buFont typeface="+mj-lt"/>
              <a:buAutoNum type="arabicPeriod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Lecture mode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questions</a:t>
            </a:r>
          </a:p>
          <a:p>
            <a:pPr marL="228600" indent="-228600" rtl="0" fontAlgn="base">
              <a:buFont typeface="+mj-lt"/>
              <a:buAutoNum type="arabicPeriod"/>
            </a:pP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discussion mode</a:t>
            </a:r>
          </a:p>
          <a:p>
            <a:pPr marL="228600" indent="-228600" rtl="0" fontAlgn="base">
              <a:buFont typeface="+mj-lt"/>
              <a:buAutoNum type="arabicPeriod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Seminar mode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1622-CD4D-4762-AB75-C7A32FE55F3D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7456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rtl="0" fontAlgn="base">
              <a:buFont typeface="+mj-lt"/>
              <a:buAutoNum type="arabicPeriod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Small:</a:t>
            </a:r>
          </a:p>
          <a:p>
            <a:pPr marL="228600" indent="-228600" rtl="0" fontAlgn="base">
              <a:buFont typeface="+mj-lt"/>
              <a:buAutoNum type="arabicPeriod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Medium:</a:t>
            </a:r>
          </a:p>
          <a:p>
            <a:pPr marL="228600" indent="-228600" rtl="0" fontAlgn="base">
              <a:buFont typeface="+mj-lt"/>
              <a:buAutoNum type="arabicPeriod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1622-CD4D-4762-AB75-C7A32FE55F3D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7025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ko-KR" dirty="0"/>
              <a:t>Go from bottom to top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is your space like? (coffee/water, mic, earbuds, screens, socks/slippers/shoes, chair, where’s your phone?, books/notes ready, fans, cool/heat before, background noise, etc.)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 Go to pic</a:t>
            </a:r>
            <a:endParaRPr lang="en-US" sz="12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Ahead of visual design: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Sound is more important than visual design (Blue Yeti, Blue Snowball)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Lighting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Camera (close for Asynchronous, further for Synchronous)Use pre-built design tools (Prezi,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Powerpoint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templates, etc.)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Visuals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Don’t be afraid to use other great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youtube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other resources, but watch them carefully first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Try in-video play before you do it live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Design Well (core basic design; delegate design), but don’t worry about it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use my design: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attract students--or share a joke with them, if it is terrible (i.e., fun)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allow visual metaphors to focus my key points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provide both teaching and review materials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shape the way I communicate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81622-CD4D-4762-AB75-C7A32FE55F3D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3445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ko-KR" dirty="0"/>
              <a:t>Go from bottom to top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is your space like? (coffee/water, mic, earbuds, screens, socks/slippers/shoes, chair, where’s your phone?, books/notes ready, fans, cool/heat before, background noise, etc.)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 Go to pic</a:t>
            </a:r>
            <a:endParaRPr lang="en-US" sz="12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Ahead of visual design: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Sound is more important than visual design (Blue Yeti, Blue Snowball)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Lighting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Camera (close for Asynchronous, further for Synchronous)Use pre-built design tools (Prezi,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Powerpoint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templates, etc.)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Visuals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Don’t be afraid to use other great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youtube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other resources, but watch them carefully first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Try in-video play before you do it live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Design Well (core basic design; delegate design), but don’t worry about it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use my design: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attract students--or share a joke with them, if it is terrible (i.e., fun)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allow visual metaphors to focus my key points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provide both teaching and review materials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shape the way I communicate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81622-CD4D-4762-AB75-C7A32FE55F3D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4583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ko-KR" dirty="0"/>
              <a:t>Go from bottom to top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is your space like? (coffee/water, mic, earbuds, screens, socks/slippers/shoes, chair, where’s your phone?, books/notes ready, fans, cool/heat before, background noise, etc.)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 Go to pic</a:t>
            </a:r>
            <a:endParaRPr lang="en-US" sz="12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Ahead of visual design: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Sound is more important than visual design (Blue Yeti, Blue Snowball)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Lighting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Camera (close for Asynchronous, further for Synchronous)Use pre-built design tools (Prezi,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Powerpoint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templates, etc.)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Visuals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Don’t be afraid to use other great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youtube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other resources, but watch them carefully first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Try in-video play before you do it live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Design Well (core basic design; delegate design), but don’t worry about it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use my design: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attract students--or share a joke with them, if it is terrible (i.e., fun)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allow visual metaphors to focus my key points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provide both teaching and review materials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shape the way I communicate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81622-CD4D-4762-AB75-C7A32FE55F3D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6024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Teaching is communicating, which begins before the class session and continues until after. Some Tips: </a:t>
            </a:r>
            <a:endParaRPr lang="en-US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Communicate Care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Give Clear Guidelines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Excel in Simplicity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Read Full Questions/Comments in Discussion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Coax Cooperation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Overcommunicate 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1622-CD4D-4762-AB75-C7A32FE55F3D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3481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21774"/>
            <a:ext cx="251520" cy="18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684" y="306962"/>
            <a:ext cx="3600400" cy="115212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+mn-ea"/>
              </a:rPr>
              <a:t>FREE 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1425182"/>
            <a:ext cx="3600400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400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1400" b="1" dirty="0"/>
              <a:t>OF YOUR PRESENTATION HERE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24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0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48616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986924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86A1ABE-161D-4DB1-B774-1153E4471A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7369799-0345-405E-A17B-2F89B880EF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1501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05644" y="0"/>
            <a:ext cx="2532712" cy="16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305644" y="1743750"/>
            <a:ext cx="2532712" cy="16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05644" y="3487500"/>
            <a:ext cx="2532712" cy="16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6481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24997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3785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838356" y="0"/>
            <a:ext cx="330564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05644" y="0"/>
            <a:ext cx="253271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446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1225325" y="1276113"/>
            <a:ext cx="3816000" cy="3312000"/>
          </a:xfrm>
          <a:prstGeom prst="frame">
            <a:avLst>
              <a:gd name="adj1" fmla="val 1918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7001" y="555526"/>
            <a:ext cx="3816424" cy="3312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3902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A4689631-BD19-446A-8744-6C48B21546F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07426" y="418289"/>
            <a:ext cx="7969461" cy="4163237"/>
          </a:xfrm>
          <a:custGeom>
            <a:avLst/>
            <a:gdLst>
              <a:gd name="connsiteX0" fmla="*/ 0 w 7969461"/>
              <a:gd name="connsiteY0" fmla="*/ 0 h 4163237"/>
              <a:gd name="connsiteX1" fmla="*/ 7969461 w 7969461"/>
              <a:gd name="connsiteY1" fmla="*/ 0 h 4163237"/>
              <a:gd name="connsiteX2" fmla="*/ 7969461 w 7969461"/>
              <a:gd name="connsiteY2" fmla="*/ 4163237 h 416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9461" h="4163237">
                <a:moveTo>
                  <a:pt x="0" y="0"/>
                </a:moveTo>
                <a:lnTo>
                  <a:pt x="7969461" y="0"/>
                </a:lnTo>
                <a:lnTo>
                  <a:pt x="7969461" y="41632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360000" anchor="t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E3AF9713-9B3A-4DAB-9E7B-6351A9AA7B1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3152" y="555241"/>
            <a:ext cx="8002200" cy="4183732"/>
          </a:xfrm>
          <a:custGeom>
            <a:avLst/>
            <a:gdLst>
              <a:gd name="connsiteX0" fmla="*/ 19050 w 8002200"/>
              <a:gd name="connsiteY0" fmla="*/ 0 h 4183732"/>
              <a:gd name="connsiteX1" fmla="*/ 8002200 w 8002200"/>
              <a:gd name="connsiteY1" fmla="*/ 4174207 h 4183732"/>
              <a:gd name="connsiteX2" fmla="*/ 0 w 8002200"/>
              <a:gd name="connsiteY2" fmla="*/ 4183732 h 418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2200" h="4183732">
                <a:moveTo>
                  <a:pt x="19050" y="0"/>
                </a:moveTo>
                <a:lnTo>
                  <a:pt x="8002200" y="4174207"/>
                </a:lnTo>
                <a:lnTo>
                  <a:pt x="0" y="41837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b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2353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0800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1200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304000" y="1851672"/>
            <a:ext cx="2232000" cy="288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F4C512-4DAE-4643-9257-7408E3DC3D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8EDD950-F5C9-45A4-8368-CFD06C272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430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838727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860032" y="915566"/>
            <a:ext cx="3312368" cy="3312368"/>
            <a:chOff x="5112060" y="1203598"/>
            <a:chExt cx="3312368" cy="3312368"/>
          </a:xfrm>
        </p:grpSpPr>
        <p:sp>
          <p:nvSpPr>
            <p:cNvPr id="3" name="Oval 2"/>
            <p:cNvSpPr/>
            <p:nvPr userDrawn="1"/>
          </p:nvSpPr>
          <p:spPr>
            <a:xfrm>
              <a:off x="5184068" y="1275606"/>
              <a:ext cx="3168352" cy="316835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5112060" y="1203598"/>
              <a:ext cx="3312368" cy="331236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Parallelogram 1"/>
          <p:cNvSpPr/>
          <p:nvPr userDrawn="1"/>
        </p:nvSpPr>
        <p:spPr>
          <a:xfrm>
            <a:off x="0" y="0"/>
            <a:ext cx="4968552" cy="5143500"/>
          </a:xfrm>
          <a:prstGeom prst="parallelogram">
            <a:avLst>
              <a:gd name="adj" fmla="val 550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40" y="1923678"/>
            <a:ext cx="3168352" cy="98944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0" y="2890262"/>
            <a:ext cx="3168352" cy="47357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446" y="1364637"/>
            <a:ext cx="2316681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6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4595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6011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3203848" y="483518"/>
            <a:ext cx="2736304" cy="27363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059582"/>
            <a:ext cx="1434734" cy="14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860032" y="915566"/>
            <a:ext cx="3312368" cy="3312368"/>
            <a:chOff x="5112060" y="1203598"/>
            <a:chExt cx="3312368" cy="3312368"/>
          </a:xfrm>
        </p:grpSpPr>
        <p:sp>
          <p:nvSpPr>
            <p:cNvPr id="3" name="Oval 2"/>
            <p:cNvSpPr/>
            <p:nvPr userDrawn="1"/>
          </p:nvSpPr>
          <p:spPr>
            <a:xfrm>
              <a:off x="5184068" y="1275606"/>
              <a:ext cx="3168352" cy="316835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5112060" y="1203598"/>
              <a:ext cx="3312368" cy="331236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Parallelogram 1"/>
          <p:cNvSpPr/>
          <p:nvPr userDrawn="1"/>
        </p:nvSpPr>
        <p:spPr>
          <a:xfrm>
            <a:off x="0" y="0"/>
            <a:ext cx="4968552" cy="5143500"/>
          </a:xfrm>
          <a:prstGeom prst="parallelogram">
            <a:avLst>
              <a:gd name="adj" fmla="val 550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40" y="1923678"/>
            <a:ext cx="3168352" cy="98944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0" y="2890262"/>
            <a:ext cx="3168352" cy="47357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446" y="1364637"/>
            <a:ext cx="2316681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971600" y="1779662"/>
            <a:ext cx="7272808" cy="230425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65165" y="63368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065017" y="124784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1403648" y="997099"/>
            <a:ext cx="1584176" cy="15841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47848"/>
            <a:ext cx="951045" cy="99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6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860032" y="915566"/>
            <a:ext cx="3312368" cy="3312368"/>
            <a:chOff x="5112060" y="1203598"/>
            <a:chExt cx="3312368" cy="3312368"/>
          </a:xfrm>
        </p:grpSpPr>
        <p:sp>
          <p:nvSpPr>
            <p:cNvPr id="3" name="Oval 2"/>
            <p:cNvSpPr/>
            <p:nvPr userDrawn="1"/>
          </p:nvSpPr>
          <p:spPr>
            <a:xfrm>
              <a:off x="5184068" y="1275606"/>
              <a:ext cx="3168352" cy="316835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5112060" y="1203598"/>
              <a:ext cx="3312368" cy="331236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Parallelogram 1"/>
          <p:cNvSpPr/>
          <p:nvPr userDrawn="1"/>
        </p:nvSpPr>
        <p:spPr>
          <a:xfrm>
            <a:off x="0" y="0"/>
            <a:ext cx="4968552" cy="5143500"/>
          </a:xfrm>
          <a:prstGeom prst="parallelogram">
            <a:avLst>
              <a:gd name="adj" fmla="val 550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40" y="1923678"/>
            <a:ext cx="3168352" cy="98944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0" y="2890262"/>
            <a:ext cx="3168352" cy="47357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446" y="1364637"/>
            <a:ext cx="2316681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5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876006"/>
            <a:ext cx="9144000" cy="267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B950223-00FB-4696-91A1-2942A4243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3766E37-EEB2-4FF0-8A85-A793B8C241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0392" y="4145959"/>
            <a:ext cx="848311" cy="88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69979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D15A12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3772" y="2715766"/>
            <a:ext cx="2232248" cy="144016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Columns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00" y="3651870"/>
            <a:ext cx="892306" cy="92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0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971600" y="1779662"/>
            <a:ext cx="7272808" cy="230425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65165" y="63368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065017" y="124784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1403648" y="997099"/>
            <a:ext cx="1584176" cy="15841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47848"/>
            <a:ext cx="951045" cy="99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1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876006"/>
            <a:ext cx="9144000" cy="267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702197" y="1650529"/>
            <a:ext cx="1694284" cy="1857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/>
            </a:solidFill>
          </a:ln>
          <a:effectLst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58602" y="109474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 rot="10800000">
            <a:off x="1971109" y="350785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2705142" y="1650529"/>
            <a:ext cx="1694284" cy="1857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2"/>
            </a:solidFill>
          </a:ln>
          <a:effectLst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61547" y="109474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2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 rot="10800000">
            <a:off x="3974054" y="350785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2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4708087" y="1650529"/>
            <a:ext cx="1694284" cy="1857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3"/>
            </a:solidFill>
          </a:ln>
          <a:effectLst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4564492" y="109474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3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3"/>
              </a:solidFill>
              <a:latin typeface="+mn-lt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 rot="10800000">
            <a:off x="5976999" y="350785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3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3"/>
              </a:solidFill>
              <a:latin typeface="+mn-lt"/>
              <a:cs typeface="Arial" pitchFamily="34" charset="0"/>
            </a:endParaRPr>
          </a:p>
        </p:txBody>
      </p:sp>
      <p:sp>
        <p:nvSpPr>
          <p:cNvPr id="24" name="Picture Placeholder 2"/>
          <p:cNvSpPr>
            <a:spLocks noGrp="1"/>
          </p:cNvSpPr>
          <p:nvPr>
            <p:ph type="pic" idx="22" hasCustomPrompt="1"/>
          </p:nvPr>
        </p:nvSpPr>
        <p:spPr>
          <a:xfrm>
            <a:off x="6711032" y="1650529"/>
            <a:ext cx="1694284" cy="1857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/>
            </a:solidFill>
          </a:ln>
          <a:effectLst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6567437" y="109474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4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4"/>
              </a:solidFill>
              <a:latin typeface="+mn-lt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 rot="10800000">
            <a:off x="7979944" y="350785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4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4"/>
              </a:solidFill>
              <a:latin typeface="+mn-lt"/>
              <a:cs typeface="Arial" pitchFamily="34" charset="0"/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D51F5F4D-AF26-4E42-A648-9F169B4F9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5905915-7BC8-4C72-B443-E5B791BC98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0392" y="4145959"/>
            <a:ext cx="848311" cy="88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82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5328"/>
            <a:ext cx="3060911" cy="37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49302" y="1523475"/>
            <a:ext cx="1765288" cy="2726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DC0AA38-FF1B-46A5-B781-E94C0DAF54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C57DDDA-918B-4F4E-B705-53DBB230A5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2550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8" r:id="rId4"/>
    <p:sldLayoutId id="2147483669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70" r:id="rId11"/>
    <p:sldLayoutId id="2147483666" r:id="rId12"/>
    <p:sldLayoutId id="2147483667" r:id="rId13"/>
    <p:sldLayoutId id="2147483671" r:id="rId14"/>
    <p:sldLayoutId id="2147483656" r:id="rId15"/>
    <p:sldLayoutId id="2147483673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2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684" y="306962"/>
            <a:ext cx="5616476" cy="1622276"/>
          </a:xfrm>
        </p:spPr>
        <p:txBody>
          <a:bodyPr/>
          <a:lstStyle/>
          <a:p>
            <a:r>
              <a:rPr lang="en-US" sz="3200" dirty="0"/>
              <a:t>Clarity, Care, Connection, and Credibility: Lessons from </a:t>
            </a:r>
            <a:br>
              <a:rPr lang="en-US" sz="3200" dirty="0"/>
            </a:br>
            <a:r>
              <a:rPr lang="en-US" sz="3200" dirty="0"/>
              <a:t>15 Years of Online Teaching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9512" y="3795886"/>
            <a:ext cx="2664296" cy="504056"/>
          </a:xfrm>
        </p:spPr>
        <p:txBody>
          <a:bodyPr/>
          <a:lstStyle/>
          <a:p>
            <a:pPr algn="r"/>
            <a:r>
              <a:rPr lang="en-CA" sz="1600" b="1" i="1" dirty="0"/>
              <a:t>Dr. Brenton Dickieson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458657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CA" altLang="ko-KR" dirty="0"/>
              <a:t>3</a:t>
            </a:r>
            <a:r>
              <a:rPr lang="en-US" altLang="ko-KR" dirty="0"/>
              <a:t> Types of Synchronous Teaching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i="1" dirty="0"/>
              <a:t>Here is a segment of a slide I forgot to design—students will chuckle, and it’s okay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142472"/>
              </p:ext>
            </p:extLst>
          </p:nvPr>
        </p:nvGraphicFramePr>
        <p:xfrm>
          <a:off x="928167" y="1226685"/>
          <a:ext cx="2160239" cy="3334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53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50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Lecture</a:t>
                      </a:r>
                      <a:endParaRPr lang="ko-KR" altLang="en-US" sz="2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739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2FC5F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Materials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Goals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2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AV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3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Dissemination</a:t>
                      </a: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90528"/>
              </p:ext>
            </p:extLst>
          </p:nvPr>
        </p:nvGraphicFramePr>
        <p:xfrm>
          <a:off x="3448447" y="1226685"/>
          <a:ext cx="2160239" cy="3334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53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50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Discussion</a:t>
                      </a:r>
                      <a:endParaRPr lang="ko-KR" altLang="en-US" sz="2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739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2FC5F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Materials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Goals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2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AV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3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Discussion</a:t>
                      </a: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780826"/>
              </p:ext>
            </p:extLst>
          </p:nvPr>
        </p:nvGraphicFramePr>
        <p:xfrm>
          <a:off x="5968727" y="1226685"/>
          <a:ext cx="2160239" cy="3334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53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50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Seminar</a:t>
                      </a:r>
                      <a:endParaRPr lang="ko-KR" altLang="en-US" sz="2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739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2FC5F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Materials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Goals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2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AV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3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Discovery</a:t>
                      </a: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9"/>
          <p:cNvSpPr/>
          <p:nvPr/>
        </p:nvSpPr>
        <p:spPr>
          <a:xfrm>
            <a:off x="1348282" y="2506280"/>
            <a:ext cx="192627" cy="1803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Pie 24"/>
          <p:cNvSpPr/>
          <p:nvPr/>
        </p:nvSpPr>
        <p:spPr>
          <a:xfrm>
            <a:off x="1335982" y="3397963"/>
            <a:ext cx="217226" cy="21602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Frame 17"/>
          <p:cNvSpPr/>
          <p:nvPr/>
        </p:nvSpPr>
        <p:spPr>
          <a:xfrm>
            <a:off x="1347011" y="2944696"/>
            <a:ext cx="195168" cy="1951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Rectangle 9"/>
          <p:cNvSpPr/>
          <p:nvPr/>
        </p:nvSpPr>
        <p:spPr>
          <a:xfrm>
            <a:off x="3851920" y="2506279"/>
            <a:ext cx="192627" cy="1803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Pie 24"/>
          <p:cNvSpPr/>
          <p:nvPr/>
        </p:nvSpPr>
        <p:spPr>
          <a:xfrm>
            <a:off x="3839620" y="3397962"/>
            <a:ext cx="217226" cy="21602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Frame 17"/>
          <p:cNvSpPr/>
          <p:nvPr/>
        </p:nvSpPr>
        <p:spPr>
          <a:xfrm>
            <a:off x="3850649" y="2944695"/>
            <a:ext cx="195168" cy="1951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>
            <a:off x="6355558" y="2506278"/>
            <a:ext cx="192627" cy="1803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Pie 24"/>
          <p:cNvSpPr/>
          <p:nvPr/>
        </p:nvSpPr>
        <p:spPr>
          <a:xfrm>
            <a:off x="6343258" y="3397961"/>
            <a:ext cx="217226" cy="21602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Frame 17"/>
          <p:cNvSpPr/>
          <p:nvPr/>
        </p:nvSpPr>
        <p:spPr>
          <a:xfrm>
            <a:off x="6354287" y="2944694"/>
            <a:ext cx="195168" cy="1951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39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CA" altLang="ko-KR" dirty="0"/>
              <a:t>3</a:t>
            </a:r>
            <a:r>
              <a:rPr lang="en-US" altLang="ko-KR" dirty="0"/>
              <a:t> Sizes of Class Discussion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i="1" dirty="0"/>
              <a:t>What dynamics are at play when we have different class sizes online?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052654"/>
              </p:ext>
            </p:extLst>
          </p:nvPr>
        </p:nvGraphicFramePr>
        <p:xfrm>
          <a:off x="928167" y="1226685"/>
          <a:ext cx="2160239" cy="3334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53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15+ Students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50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Large</a:t>
                      </a:r>
                      <a:endParaRPr lang="ko-KR" altLang="en-US" sz="2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739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2FC5F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Materials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Goals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2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AV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3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Lecture Hall</a:t>
                      </a: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810041"/>
              </p:ext>
            </p:extLst>
          </p:nvPr>
        </p:nvGraphicFramePr>
        <p:xfrm>
          <a:off x="3448447" y="1226685"/>
          <a:ext cx="2160239" cy="3334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53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5-19 Students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50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Medium</a:t>
                      </a:r>
                      <a:endParaRPr lang="ko-KR" altLang="en-US" sz="2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739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2FC5F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Materials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Goals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2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AV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3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Roundtable</a:t>
                      </a: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945425"/>
              </p:ext>
            </p:extLst>
          </p:nvPr>
        </p:nvGraphicFramePr>
        <p:xfrm>
          <a:off x="5968727" y="1226685"/>
          <a:ext cx="2160239" cy="3334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53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1-6 Students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50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Small</a:t>
                      </a:r>
                      <a:endParaRPr lang="ko-KR" altLang="en-US" sz="2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739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2FC5F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Materials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Goals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2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AV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3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Office Session</a:t>
                      </a: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9"/>
          <p:cNvSpPr/>
          <p:nvPr/>
        </p:nvSpPr>
        <p:spPr>
          <a:xfrm>
            <a:off x="1348282" y="2506280"/>
            <a:ext cx="192627" cy="1803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Pie 24"/>
          <p:cNvSpPr/>
          <p:nvPr/>
        </p:nvSpPr>
        <p:spPr>
          <a:xfrm>
            <a:off x="1335982" y="3397963"/>
            <a:ext cx="217226" cy="21602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Frame 17"/>
          <p:cNvSpPr/>
          <p:nvPr/>
        </p:nvSpPr>
        <p:spPr>
          <a:xfrm>
            <a:off x="1347011" y="2944696"/>
            <a:ext cx="195168" cy="1951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Rectangle 9"/>
          <p:cNvSpPr/>
          <p:nvPr/>
        </p:nvSpPr>
        <p:spPr>
          <a:xfrm>
            <a:off x="3851920" y="2506279"/>
            <a:ext cx="192627" cy="1803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Pie 24"/>
          <p:cNvSpPr/>
          <p:nvPr/>
        </p:nvSpPr>
        <p:spPr>
          <a:xfrm>
            <a:off x="3839620" y="3397962"/>
            <a:ext cx="217226" cy="21602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Frame 17"/>
          <p:cNvSpPr/>
          <p:nvPr/>
        </p:nvSpPr>
        <p:spPr>
          <a:xfrm>
            <a:off x="3850649" y="2944695"/>
            <a:ext cx="195168" cy="1951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>
            <a:off x="6355558" y="2506278"/>
            <a:ext cx="192627" cy="1803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Pie 24"/>
          <p:cNvSpPr/>
          <p:nvPr/>
        </p:nvSpPr>
        <p:spPr>
          <a:xfrm>
            <a:off x="6343258" y="3397961"/>
            <a:ext cx="217226" cy="21602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Frame 17"/>
          <p:cNvSpPr/>
          <p:nvPr/>
        </p:nvSpPr>
        <p:spPr>
          <a:xfrm>
            <a:off x="6354287" y="2944694"/>
            <a:ext cx="195168" cy="1951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49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32040" y="1923678"/>
            <a:ext cx="3168352" cy="1440160"/>
          </a:xfrm>
        </p:spPr>
        <p:txBody>
          <a:bodyPr/>
          <a:lstStyle/>
          <a:p>
            <a:r>
              <a:rPr lang="en-US" altLang="ko-KR" dirty="0"/>
              <a:t>Design Tips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3072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Design Tips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i="1" dirty="0"/>
              <a:t>There are multiple ways to think about design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534796" y="1919138"/>
            <a:ext cx="2" cy="563405"/>
          </a:xfrm>
          <a:prstGeom prst="straightConnector1">
            <a:avLst/>
          </a:prstGeom>
          <a:ln w="25400">
            <a:solidFill>
              <a:schemeClr val="accent5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746076" y="2200841"/>
            <a:ext cx="1026818" cy="339449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3394782" y="2224462"/>
            <a:ext cx="955232" cy="314590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  <a:stCxn id="14" idx="0"/>
          </p:cNvCxnSpPr>
          <p:nvPr/>
        </p:nvCxnSpPr>
        <p:spPr>
          <a:xfrm flipH="1">
            <a:off x="2820566" y="2600898"/>
            <a:ext cx="1714906" cy="1004776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14" idx="0"/>
          </p:cNvCxnSpPr>
          <p:nvPr/>
        </p:nvCxnSpPr>
        <p:spPr>
          <a:xfrm>
            <a:off x="4535472" y="2600898"/>
            <a:ext cx="1741478" cy="902159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476976" y="2974568"/>
            <a:ext cx="1992232" cy="2180315"/>
            <a:chOff x="3572226" y="2727415"/>
            <a:chExt cx="1992232" cy="2180315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ounded Rectangle 9"/>
            <p:cNvSpPr/>
            <p:nvPr/>
          </p:nvSpPr>
          <p:spPr>
            <a:xfrm rot="2939061">
              <a:off x="4640832" y="2121239"/>
              <a:ext cx="282462" cy="15647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572226" y="2727415"/>
              <a:ext cx="1746077" cy="2180315"/>
            </a:xfrm>
            <a:custGeom>
              <a:avLst/>
              <a:gdLst>
                <a:gd name="connsiteX0" fmla="*/ 409651 w 1762963"/>
                <a:gd name="connsiteY0" fmla="*/ 7315 h 1931212"/>
                <a:gd name="connsiteX1" fmla="*/ 234086 w 1762963"/>
                <a:gd name="connsiteY1" fmla="*/ 665683 h 1931212"/>
                <a:gd name="connsiteX2" fmla="*/ 292608 w 1762963"/>
                <a:gd name="connsiteY2" fmla="*/ 1382572 h 1931212"/>
                <a:gd name="connsiteX3" fmla="*/ 0 w 1762963"/>
                <a:gd name="connsiteY3" fmla="*/ 1931212 h 1931212"/>
                <a:gd name="connsiteX4" fmla="*/ 1060704 w 1762963"/>
                <a:gd name="connsiteY4" fmla="*/ 1923897 h 1931212"/>
                <a:gd name="connsiteX5" fmla="*/ 1316736 w 1762963"/>
                <a:gd name="connsiteY5" fmla="*/ 1419148 h 1931212"/>
                <a:gd name="connsiteX6" fmla="*/ 1762963 w 1762963"/>
                <a:gd name="connsiteY6" fmla="*/ 672998 h 1931212"/>
                <a:gd name="connsiteX7" fmla="*/ 1236268 w 1762963"/>
                <a:gd name="connsiteY7" fmla="*/ 0 h 1931212"/>
                <a:gd name="connsiteX8" fmla="*/ 651052 w 1762963"/>
                <a:gd name="connsiteY8" fmla="*/ 526694 h 1931212"/>
                <a:gd name="connsiteX9" fmla="*/ 409651 w 1762963"/>
                <a:gd name="connsiteY9" fmla="*/ 7315 h 1931212"/>
                <a:gd name="connsiteX0" fmla="*/ 409651 w 1762963"/>
                <a:gd name="connsiteY0" fmla="*/ 7315 h 1931212"/>
                <a:gd name="connsiteX1" fmla="*/ 234086 w 1762963"/>
                <a:gd name="connsiteY1" fmla="*/ 665683 h 1931212"/>
                <a:gd name="connsiteX2" fmla="*/ 292608 w 1762963"/>
                <a:gd name="connsiteY2" fmla="*/ 1382572 h 1931212"/>
                <a:gd name="connsiteX3" fmla="*/ 0 w 1762963"/>
                <a:gd name="connsiteY3" fmla="*/ 1931212 h 1931212"/>
                <a:gd name="connsiteX4" fmla="*/ 1060704 w 1762963"/>
                <a:gd name="connsiteY4" fmla="*/ 1923897 h 1931212"/>
                <a:gd name="connsiteX5" fmla="*/ 1316736 w 1762963"/>
                <a:gd name="connsiteY5" fmla="*/ 1419148 h 1931212"/>
                <a:gd name="connsiteX6" fmla="*/ 1762963 w 1762963"/>
                <a:gd name="connsiteY6" fmla="*/ 672998 h 1931212"/>
                <a:gd name="connsiteX7" fmla="*/ 1236268 w 1762963"/>
                <a:gd name="connsiteY7" fmla="*/ 0 h 1931212"/>
                <a:gd name="connsiteX8" fmla="*/ 651052 w 1762963"/>
                <a:gd name="connsiteY8" fmla="*/ 526694 h 1931212"/>
                <a:gd name="connsiteX9" fmla="*/ 409651 w 1762963"/>
                <a:gd name="connsiteY9" fmla="*/ 7315 h 1931212"/>
                <a:gd name="connsiteX0" fmla="*/ 409651 w 1762963"/>
                <a:gd name="connsiteY0" fmla="*/ 7315 h 1931212"/>
                <a:gd name="connsiteX1" fmla="*/ 234086 w 1762963"/>
                <a:gd name="connsiteY1" fmla="*/ 665683 h 1931212"/>
                <a:gd name="connsiteX2" fmla="*/ 292608 w 1762963"/>
                <a:gd name="connsiteY2" fmla="*/ 1382572 h 1931212"/>
                <a:gd name="connsiteX3" fmla="*/ 0 w 1762963"/>
                <a:gd name="connsiteY3" fmla="*/ 1931212 h 1931212"/>
                <a:gd name="connsiteX4" fmla="*/ 1060704 w 1762963"/>
                <a:gd name="connsiteY4" fmla="*/ 1923897 h 1931212"/>
                <a:gd name="connsiteX5" fmla="*/ 1316736 w 1762963"/>
                <a:gd name="connsiteY5" fmla="*/ 1419148 h 1931212"/>
                <a:gd name="connsiteX6" fmla="*/ 1762963 w 1762963"/>
                <a:gd name="connsiteY6" fmla="*/ 672998 h 1931212"/>
                <a:gd name="connsiteX7" fmla="*/ 1236268 w 1762963"/>
                <a:gd name="connsiteY7" fmla="*/ 0 h 1931212"/>
                <a:gd name="connsiteX8" fmla="*/ 651052 w 1762963"/>
                <a:gd name="connsiteY8" fmla="*/ 526694 h 1931212"/>
                <a:gd name="connsiteX9" fmla="*/ 409651 w 1762963"/>
                <a:gd name="connsiteY9" fmla="*/ 7315 h 1931212"/>
                <a:gd name="connsiteX0" fmla="*/ 409651 w 1762963"/>
                <a:gd name="connsiteY0" fmla="*/ 7315 h 1931212"/>
                <a:gd name="connsiteX1" fmla="*/ 234086 w 1762963"/>
                <a:gd name="connsiteY1" fmla="*/ 665683 h 1931212"/>
                <a:gd name="connsiteX2" fmla="*/ 292608 w 1762963"/>
                <a:gd name="connsiteY2" fmla="*/ 1382572 h 1931212"/>
                <a:gd name="connsiteX3" fmla="*/ 0 w 1762963"/>
                <a:gd name="connsiteY3" fmla="*/ 1931212 h 1931212"/>
                <a:gd name="connsiteX4" fmla="*/ 1060704 w 1762963"/>
                <a:gd name="connsiteY4" fmla="*/ 1923897 h 1931212"/>
                <a:gd name="connsiteX5" fmla="*/ 1316736 w 1762963"/>
                <a:gd name="connsiteY5" fmla="*/ 1419148 h 1931212"/>
                <a:gd name="connsiteX6" fmla="*/ 1762963 w 1762963"/>
                <a:gd name="connsiteY6" fmla="*/ 672998 h 1931212"/>
                <a:gd name="connsiteX7" fmla="*/ 1236268 w 1762963"/>
                <a:gd name="connsiteY7" fmla="*/ 0 h 1931212"/>
                <a:gd name="connsiteX8" fmla="*/ 651052 w 1762963"/>
                <a:gd name="connsiteY8" fmla="*/ 526694 h 1931212"/>
                <a:gd name="connsiteX9" fmla="*/ 409651 w 1762963"/>
                <a:gd name="connsiteY9" fmla="*/ 7315 h 1931212"/>
                <a:gd name="connsiteX0" fmla="*/ 409651 w 1762963"/>
                <a:gd name="connsiteY0" fmla="*/ 7315 h 1931212"/>
                <a:gd name="connsiteX1" fmla="*/ 234086 w 1762963"/>
                <a:gd name="connsiteY1" fmla="*/ 665683 h 1931212"/>
                <a:gd name="connsiteX2" fmla="*/ 292608 w 1762963"/>
                <a:gd name="connsiteY2" fmla="*/ 1382572 h 1931212"/>
                <a:gd name="connsiteX3" fmla="*/ 0 w 1762963"/>
                <a:gd name="connsiteY3" fmla="*/ 1931212 h 1931212"/>
                <a:gd name="connsiteX4" fmla="*/ 1060704 w 1762963"/>
                <a:gd name="connsiteY4" fmla="*/ 1923897 h 1931212"/>
                <a:gd name="connsiteX5" fmla="*/ 1228953 w 1762963"/>
                <a:gd name="connsiteY5" fmla="*/ 1499615 h 1931212"/>
                <a:gd name="connsiteX6" fmla="*/ 1762963 w 1762963"/>
                <a:gd name="connsiteY6" fmla="*/ 672998 h 1931212"/>
                <a:gd name="connsiteX7" fmla="*/ 1236268 w 1762963"/>
                <a:gd name="connsiteY7" fmla="*/ 0 h 1931212"/>
                <a:gd name="connsiteX8" fmla="*/ 651052 w 1762963"/>
                <a:gd name="connsiteY8" fmla="*/ 526694 h 1931212"/>
                <a:gd name="connsiteX9" fmla="*/ 409651 w 1762963"/>
                <a:gd name="connsiteY9" fmla="*/ 7315 h 1931212"/>
                <a:gd name="connsiteX0" fmla="*/ 409651 w 1762963"/>
                <a:gd name="connsiteY0" fmla="*/ 7315 h 1931212"/>
                <a:gd name="connsiteX1" fmla="*/ 234086 w 1762963"/>
                <a:gd name="connsiteY1" fmla="*/ 665683 h 1931212"/>
                <a:gd name="connsiteX2" fmla="*/ 292608 w 1762963"/>
                <a:gd name="connsiteY2" fmla="*/ 1382572 h 1931212"/>
                <a:gd name="connsiteX3" fmla="*/ 0 w 1762963"/>
                <a:gd name="connsiteY3" fmla="*/ 1931212 h 1931212"/>
                <a:gd name="connsiteX4" fmla="*/ 1060704 w 1762963"/>
                <a:gd name="connsiteY4" fmla="*/ 1923897 h 1931212"/>
                <a:gd name="connsiteX5" fmla="*/ 1250899 w 1762963"/>
                <a:gd name="connsiteY5" fmla="*/ 1484985 h 1931212"/>
                <a:gd name="connsiteX6" fmla="*/ 1762963 w 1762963"/>
                <a:gd name="connsiteY6" fmla="*/ 672998 h 1931212"/>
                <a:gd name="connsiteX7" fmla="*/ 1236268 w 1762963"/>
                <a:gd name="connsiteY7" fmla="*/ 0 h 1931212"/>
                <a:gd name="connsiteX8" fmla="*/ 651052 w 1762963"/>
                <a:gd name="connsiteY8" fmla="*/ 526694 h 1931212"/>
                <a:gd name="connsiteX9" fmla="*/ 409651 w 1762963"/>
                <a:gd name="connsiteY9" fmla="*/ 7315 h 1931212"/>
                <a:gd name="connsiteX0" fmla="*/ 409651 w 1762963"/>
                <a:gd name="connsiteY0" fmla="*/ 7315 h 1931213"/>
                <a:gd name="connsiteX1" fmla="*/ 234086 w 1762963"/>
                <a:gd name="connsiteY1" fmla="*/ 665683 h 1931213"/>
                <a:gd name="connsiteX2" fmla="*/ 292608 w 1762963"/>
                <a:gd name="connsiteY2" fmla="*/ 1382572 h 1931213"/>
                <a:gd name="connsiteX3" fmla="*/ 0 w 1762963"/>
                <a:gd name="connsiteY3" fmla="*/ 1931212 h 1931213"/>
                <a:gd name="connsiteX4" fmla="*/ 1089965 w 1762963"/>
                <a:gd name="connsiteY4" fmla="*/ 1931213 h 1931213"/>
                <a:gd name="connsiteX5" fmla="*/ 1250899 w 1762963"/>
                <a:gd name="connsiteY5" fmla="*/ 1484985 h 1931213"/>
                <a:gd name="connsiteX6" fmla="*/ 1762963 w 1762963"/>
                <a:gd name="connsiteY6" fmla="*/ 672998 h 1931213"/>
                <a:gd name="connsiteX7" fmla="*/ 1236268 w 1762963"/>
                <a:gd name="connsiteY7" fmla="*/ 0 h 1931213"/>
                <a:gd name="connsiteX8" fmla="*/ 651052 w 1762963"/>
                <a:gd name="connsiteY8" fmla="*/ 526694 h 1931213"/>
                <a:gd name="connsiteX9" fmla="*/ 409651 w 1762963"/>
                <a:gd name="connsiteY9" fmla="*/ 7315 h 1931213"/>
                <a:gd name="connsiteX0" fmla="*/ 277978 w 1631290"/>
                <a:gd name="connsiteY0" fmla="*/ 7315 h 1931213"/>
                <a:gd name="connsiteX1" fmla="*/ 102413 w 1631290"/>
                <a:gd name="connsiteY1" fmla="*/ 665683 h 1931213"/>
                <a:gd name="connsiteX2" fmla="*/ 160935 w 1631290"/>
                <a:gd name="connsiteY2" fmla="*/ 1382572 h 1931213"/>
                <a:gd name="connsiteX3" fmla="*/ 0 w 1631290"/>
                <a:gd name="connsiteY3" fmla="*/ 1923896 h 1931213"/>
                <a:gd name="connsiteX4" fmla="*/ 958292 w 1631290"/>
                <a:gd name="connsiteY4" fmla="*/ 1931213 h 1931213"/>
                <a:gd name="connsiteX5" fmla="*/ 1119226 w 1631290"/>
                <a:gd name="connsiteY5" fmla="*/ 1484985 h 1931213"/>
                <a:gd name="connsiteX6" fmla="*/ 1631290 w 1631290"/>
                <a:gd name="connsiteY6" fmla="*/ 672998 h 1931213"/>
                <a:gd name="connsiteX7" fmla="*/ 1104595 w 1631290"/>
                <a:gd name="connsiteY7" fmla="*/ 0 h 1931213"/>
                <a:gd name="connsiteX8" fmla="*/ 519379 w 1631290"/>
                <a:gd name="connsiteY8" fmla="*/ 526694 h 1931213"/>
                <a:gd name="connsiteX9" fmla="*/ 277978 w 1631290"/>
                <a:gd name="connsiteY9" fmla="*/ 7315 h 1931213"/>
                <a:gd name="connsiteX0" fmla="*/ 277978 w 1631290"/>
                <a:gd name="connsiteY0" fmla="*/ 7315 h 1953159"/>
                <a:gd name="connsiteX1" fmla="*/ 102413 w 1631290"/>
                <a:gd name="connsiteY1" fmla="*/ 665683 h 1953159"/>
                <a:gd name="connsiteX2" fmla="*/ 160935 w 1631290"/>
                <a:gd name="connsiteY2" fmla="*/ 1382572 h 1953159"/>
                <a:gd name="connsiteX3" fmla="*/ 0 w 1631290"/>
                <a:gd name="connsiteY3" fmla="*/ 1923896 h 1953159"/>
                <a:gd name="connsiteX4" fmla="*/ 1016814 w 1631290"/>
                <a:gd name="connsiteY4" fmla="*/ 1953159 h 1953159"/>
                <a:gd name="connsiteX5" fmla="*/ 1119226 w 1631290"/>
                <a:gd name="connsiteY5" fmla="*/ 1484985 h 1953159"/>
                <a:gd name="connsiteX6" fmla="*/ 1631290 w 1631290"/>
                <a:gd name="connsiteY6" fmla="*/ 672998 h 1953159"/>
                <a:gd name="connsiteX7" fmla="*/ 1104595 w 1631290"/>
                <a:gd name="connsiteY7" fmla="*/ 0 h 1953159"/>
                <a:gd name="connsiteX8" fmla="*/ 519379 w 1631290"/>
                <a:gd name="connsiteY8" fmla="*/ 526694 h 1953159"/>
                <a:gd name="connsiteX9" fmla="*/ 277978 w 1631290"/>
                <a:gd name="connsiteY9" fmla="*/ 7315 h 1953159"/>
                <a:gd name="connsiteX0" fmla="*/ 277978 w 1631290"/>
                <a:gd name="connsiteY0" fmla="*/ 7315 h 1953159"/>
                <a:gd name="connsiteX1" fmla="*/ 102413 w 1631290"/>
                <a:gd name="connsiteY1" fmla="*/ 665683 h 1953159"/>
                <a:gd name="connsiteX2" fmla="*/ 160935 w 1631290"/>
                <a:gd name="connsiteY2" fmla="*/ 1382572 h 1953159"/>
                <a:gd name="connsiteX3" fmla="*/ 0 w 1631290"/>
                <a:gd name="connsiteY3" fmla="*/ 1923896 h 1953159"/>
                <a:gd name="connsiteX4" fmla="*/ 1016814 w 1631290"/>
                <a:gd name="connsiteY4" fmla="*/ 1953159 h 1953159"/>
                <a:gd name="connsiteX5" fmla="*/ 1082649 w 1631290"/>
                <a:gd name="connsiteY5" fmla="*/ 1499616 h 1953159"/>
                <a:gd name="connsiteX6" fmla="*/ 1119226 w 1631290"/>
                <a:gd name="connsiteY6" fmla="*/ 1484985 h 1953159"/>
                <a:gd name="connsiteX7" fmla="*/ 1631290 w 1631290"/>
                <a:gd name="connsiteY7" fmla="*/ 672998 h 1953159"/>
                <a:gd name="connsiteX8" fmla="*/ 1104595 w 1631290"/>
                <a:gd name="connsiteY8" fmla="*/ 0 h 1953159"/>
                <a:gd name="connsiteX9" fmla="*/ 519379 w 1631290"/>
                <a:gd name="connsiteY9" fmla="*/ 526694 h 1953159"/>
                <a:gd name="connsiteX10" fmla="*/ 277978 w 1631290"/>
                <a:gd name="connsiteY10" fmla="*/ 7315 h 1953159"/>
                <a:gd name="connsiteX0" fmla="*/ 277978 w 1631290"/>
                <a:gd name="connsiteY0" fmla="*/ 7315 h 1953159"/>
                <a:gd name="connsiteX1" fmla="*/ 102413 w 1631290"/>
                <a:gd name="connsiteY1" fmla="*/ 665683 h 1953159"/>
                <a:gd name="connsiteX2" fmla="*/ 160935 w 1631290"/>
                <a:gd name="connsiteY2" fmla="*/ 1382572 h 1953159"/>
                <a:gd name="connsiteX3" fmla="*/ 0 w 1631290"/>
                <a:gd name="connsiteY3" fmla="*/ 1923896 h 1953159"/>
                <a:gd name="connsiteX4" fmla="*/ 1016814 w 1631290"/>
                <a:gd name="connsiteY4" fmla="*/ 1953159 h 1953159"/>
                <a:gd name="connsiteX5" fmla="*/ 1082649 w 1631290"/>
                <a:gd name="connsiteY5" fmla="*/ 1499616 h 1953159"/>
                <a:gd name="connsiteX6" fmla="*/ 1631290 w 1631290"/>
                <a:gd name="connsiteY6" fmla="*/ 672998 h 1953159"/>
                <a:gd name="connsiteX7" fmla="*/ 1104595 w 1631290"/>
                <a:gd name="connsiteY7" fmla="*/ 0 h 1953159"/>
                <a:gd name="connsiteX8" fmla="*/ 519379 w 1631290"/>
                <a:gd name="connsiteY8" fmla="*/ 526694 h 1953159"/>
                <a:gd name="connsiteX9" fmla="*/ 277978 w 1631290"/>
                <a:gd name="connsiteY9" fmla="*/ 7315 h 1953159"/>
                <a:gd name="connsiteX0" fmla="*/ 277978 w 1631290"/>
                <a:gd name="connsiteY0" fmla="*/ 7315 h 1953159"/>
                <a:gd name="connsiteX1" fmla="*/ 102413 w 1631290"/>
                <a:gd name="connsiteY1" fmla="*/ 665683 h 1953159"/>
                <a:gd name="connsiteX2" fmla="*/ 160935 w 1631290"/>
                <a:gd name="connsiteY2" fmla="*/ 1382572 h 1953159"/>
                <a:gd name="connsiteX3" fmla="*/ 0 w 1631290"/>
                <a:gd name="connsiteY3" fmla="*/ 1923896 h 1953159"/>
                <a:gd name="connsiteX4" fmla="*/ 1016814 w 1631290"/>
                <a:gd name="connsiteY4" fmla="*/ 1953159 h 1953159"/>
                <a:gd name="connsiteX5" fmla="*/ 1082649 w 1631290"/>
                <a:gd name="connsiteY5" fmla="*/ 1499616 h 1953159"/>
                <a:gd name="connsiteX6" fmla="*/ 1631290 w 1631290"/>
                <a:gd name="connsiteY6" fmla="*/ 672998 h 1953159"/>
                <a:gd name="connsiteX7" fmla="*/ 1104595 w 1631290"/>
                <a:gd name="connsiteY7" fmla="*/ 0 h 1953159"/>
                <a:gd name="connsiteX8" fmla="*/ 519379 w 1631290"/>
                <a:gd name="connsiteY8" fmla="*/ 526694 h 1953159"/>
                <a:gd name="connsiteX9" fmla="*/ 277978 w 1631290"/>
                <a:gd name="connsiteY9" fmla="*/ 7315 h 1953159"/>
                <a:gd name="connsiteX0" fmla="*/ 277978 w 1631290"/>
                <a:gd name="connsiteY0" fmla="*/ 7315 h 1953159"/>
                <a:gd name="connsiteX1" fmla="*/ 102413 w 1631290"/>
                <a:gd name="connsiteY1" fmla="*/ 665683 h 1953159"/>
                <a:gd name="connsiteX2" fmla="*/ 160935 w 1631290"/>
                <a:gd name="connsiteY2" fmla="*/ 1382572 h 1953159"/>
                <a:gd name="connsiteX3" fmla="*/ 0 w 1631290"/>
                <a:gd name="connsiteY3" fmla="*/ 1923896 h 1953159"/>
                <a:gd name="connsiteX4" fmla="*/ 1016814 w 1631290"/>
                <a:gd name="connsiteY4" fmla="*/ 1953159 h 1953159"/>
                <a:gd name="connsiteX5" fmla="*/ 1082649 w 1631290"/>
                <a:gd name="connsiteY5" fmla="*/ 1499616 h 1953159"/>
                <a:gd name="connsiteX6" fmla="*/ 1631290 w 1631290"/>
                <a:gd name="connsiteY6" fmla="*/ 672998 h 1953159"/>
                <a:gd name="connsiteX7" fmla="*/ 1104595 w 1631290"/>
                <a:gd name="connsiteY7" fmla="*/ 0 h 1953159"/>
                <a:gd name="connsiteX8" fmla="*/ 519379 w 1631290"/>
                <a:gd name="connsiteY8" fmla="*/ 526694 h 1953159"/>
                <a:gd name="connsiteX9" fmla="*/ 277978 w 1631290"/>
                <a:gd name="connsiteY9" fmla="*/ 7315 h 1953159"/>
                <a:gd name="connsiteX0" fmla="*/ 277978 w 1631290"/>
                <a:gd name="connsiteY0" fmla="*/ 0 h 2033626"/>
                <a:gd name="connsiteX1" fmla="*/ 102413 w 1631290"/>
                <a:gd name="connsiteY1" fmla="*/ 746150 h 2033626"/>
                <a:gd name="connsiteX2" fmla="*/ 160935 w 1631290"/>
                <a:gd name="connsiteY2" fmla="*/ 1463039 h 2033626"/>
                <a:gd name="connsiteX3" fmla="*/ 0 w 1631290"/>
                <a:gd name="connsiteY3" fmla="*/ 2004363 h 2033626"/>
                <a:gd name="connsiteX4" fmla="*/ 1016814 w 1631290"/>
                <a:gd name="connsiteY4" fmla="*/ 2033626 h 2033626"/>
                <a:gd name="connsiteX5" fmla="*/ 1082649 w 1631290"/>
                <a:gd name="connsiteY5" fmla="*/ 1580083 h 2033626"/>
                <a:gd name="connsiteX6" fmla="*/ 1631290 w 1631290"/>
                <a:gd name="connsiteY6" fmla="*/ 753465 h 2033626"/>
                <a:gd name="connsiteX7" fmla="*/ 1104595 w 1631290"/>
                <a:gd name="connsiteY7" fmla="*/ 80467 h 2033626"/>
                <a:gd name="connsiteX8" fmla="*/ 519379 w 1631290"/>
                <a:gd name="connsiteY8" fmla="*/ 607161 h 2033626"/>
                <a:gd name="connsiteX9" fmla="*/ 277978 w 1631290"/>
                <a:gd name="connsiteY9" fmla="*/ 0 h 2033626"/>
                <a:gd name="connsiteX0" fmla="*/ 277978 w 1631290"/>
                <a:gd name="connsiteY0" fmla="*/ 10 h 2033636"/>
                <a:gd name="connsiteX1" fmla="*/ 102413 w 1631290"/>
                <a:gd name="connsiteY1" fmla="*/ 746160 h 2033636"/>
                <a:gd name="connsiteX2" fmla="*/ 160935 w 1631290"/>
                <a:gd name="connsiteY2" fmla="*/ 1463049 h 2033636"/>
                <a:gd name="connsiteX3" fmla="*/ 0 w 1631290"/>
                <a:gd name="connsiteY3" fmla="*/ 2004373 h 2033636"/>
                <a:gd name="connsiteX4" fmla="*/ 1016814 w 1631290"/>
                <a:gd name="connsiteY4" fmla="*/ 2033636 h 2033636"/>
                <a:gd name="connsiteX5" fmla="*/ 1082649 w 1631290"/>
                <a:gd name="connsiteY5" fmla="*/ 1580093 h 2033636"/>
                <a:gd name="connsiteX6" fmla="*/ 1631290 w 1631290"/>
                <a:gd name="connsiteY6" fmla="*/ 753475 h 2033636"/>
                <a:gd name="connsiteX7" fmla="*/ 1104595 w 1631290"/>
                <a:gd name="connsiteY7" fmla="*/ 80477 h 2033636"/>
                <a:gd name="connsiteX8" fmla="*/ 519379 w 1631290"/>
                <a:gd name="connsiteY8" fmla="*/ 607171 h 2033636"/>
                <a:gd name="connsiteX9" fmla="*/ 277978 w 1631290"/>
                <a:gd name="connsiteY9" fmla="*/ 10 h 2033636"/>
                <a:gd name="connsiteX0" fmla="*/ 277978 w 1631290"/>
                <a:gd name="connsiteY0" fmla="*/ 10 h 2033636"/>
                <a:gd name="connsiteX1" fmla="*/ 102413 w 1631290"/>
                <a:gd name="connsiteY1" fmla="*/ 746160 h 2033636"/>
                <a:gd name="connsiteX2" fmla="*/ 160935 w 1631290"/>
                <a:gd name="connsiteY2" fmla="*/ 1463049 h 2033636"/>
                <a:gd name="connsiteX3" fmla="*/ 0 w 1631290"/>
                <a:gd name="connsiteY3" fmla="*/ 2004373 h 2033636"/>
                <a:gd name="connsiteX4" fmla="*/ 1016814 w 1631290"/>
                <a:gd name="connsiteY4" fmla="*/ 2033636 h 2033636"/>
                <a:gd name="connsiteX5" fmla="*/ 1082649 w 1631290"/>
                <a:gd name="connsiteY5" fmla="*/ 1580093 h 2033636"/>
                <a:gd name="connsiteX6" fmla="*/ 1631290 w 1631290"/>
                <a:gd name="connsiteY6" fmla="*/ 753475 h 2033636"/>
                <a:gd name="connsiteX7" fmla="*/ 1104595 w 1631290"/>
                <a:gd name="connsiteY7" fmla="*/ 80477 h 2033636"/>
                <a:gd name="connsiteX8" fmla="*/ 490118 w 1631290"/>
                <a:gd name="connsiteY8" fmla="*/ 680323 h 2033636"/>
                <a:gd name="connsiteX9" fmla="*/ 277978 w 1631290"/>
                <a:gd name="connsiteY9" fmla="*/ 10 h 2033636"/>
                <a:gd name="connsiteX0" fmla="*/ 284841 w 1638153"/>
                <a:gd name="connsiteY0" fmla="*/ 10 h 2045551"/>
                <a:gd name="connsiteX1" fmla="*/ 109276 w 1638153"/>
                <a:gd name="connsiteY1" fmla="*/ 746160 h 2045551"/>
                <a:gd name="connsiteX2" fmla="*/ 167798 w 1638153"/>
                <a:gd name="connsiteY2" fmla="*/ 1463049 h 2045551"/>
                <a:gd name="connsiteX3" fmla="*/ 0 w 1638153"/>
                <a:gd name="connsiteY3" fmla="*/ 2045551 h 2045551"/>
                <a:gd name="connsiteX4" fmla="*/ 1023677 w 1638153"/>
                <a:gd name="connsiteY4" fmla="*/ 2033636 h 2045551"/>
                <a:gd name="connsiteX5" fmla="*/ 1089512 w 1638153"/>
                <a:gd name="connsiteY5" fmla="*/ 1580093 h 2045551"/>
                <a:gd name="connsiteX6" fmla="*/ 1638153 w 1638153"/>
                <a:gd name="connsiteY6" fmla="*/ 753475 h 2045551"/>
                <a:gd name="connsiteX7" fmla="*/ 1111458 w 1638153"/>
                <a:gd name="connsiteY7" fmla="*/ 80477 h 2045551"/>
                <a:gd name="connsiteX8" fmla="*/ 496981 w 1638153"/>
                <a:gd name="connsiteY8" fmla="*/ 680323 h 2045551"/>
                <a:gd name="connsiteX9" fmla="*/ 284841 w 1638153"/>
                <a:gd name="connsiteY9" fmla="*/ 10 h 2045551"/>
                <a:gd name="connsiteX0" fmla="*/ 284841 w 1638153"/>
                <a:gd name="connsiteY0" fmla="*/ 10 h 2045551"/>
                <a:gd name="connsiteX1" fmla="*/ 109276 w 1638153"/>
                <a:gd name="connsiteY1" fmla="*/ 746160 h 2045551"/>
                <a:gd name="connsiteX2" fmla="*/ 167798 w 1638153"/>
                <a:gd name="connsiteY2" fmla="*/ 1463049 h 2045551"/>
                <a:gd name="connsiteX3" fmla="*/ 0 w 1638153"/>
                <a:gd name="connsiteY3" fmla="*/ 2045551 h 2045551"/>
                <a:gd name="connsiteX4" fmla="*/ 1023677 w 1638153"/>
                <a:gd name="connsiteY4" fmla="*/ 2033636 h 2045551"/>
                <a:gd name="connsiteX5" fmla="*/ 1089512 w 1638153"/>
                <a:gd name="connsiteY5" fmla="*/ 1580093 h 2045551"/>
                <a:gd name="connsiteX6" fmla="*/ 1638153 w 1638153"/>
                <a:gd name="connsiteY6" fmla="*/ 753475 h 2045551"/>
                <a:gd name="connsiteX7" fmla="*/ 1111458 w 1638153"/>
                <a:gd name="connsiteY7" fmla="*/ 80477 h 2045551"/>
                <a:gd name="connsiteX8" fmla="*/ 496981 w 1638153"/>
                <a:gd name="connsiteY8" fmla="*/ 680323 h 2045551"/>
                <a:gd name="connsiteX9" fmla="*/ 284841 w 1638153"/>
                <a:gd name="connsiteY9" fmla="*/ 10 h 204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8153" h="2045551">
                  <a:moveTo>
                    <a:pt x="284841" y="10"/>
                  </a:moveTo>
                  <a:cubicBezTo>
                    <a:pt x="292156" y="285302"/>
                    <a:pt x="101961" y="643747"/>
                    <a:pt x="109276" y="746160"/>
                  </a:cubicBezTo>
                  <a:cubicBezTo>
                    <a:pt x="99522" y="1014384"/>
                    <a:pt x="148291" y="1224086"/>
                    <a:pt x="167798" y="1463049"/>
                  </a:cubicBezTo>
                  <a:lnTo>
                    <a:pt x="0" y="2045551"/>
                  </a:lnTo>
                  <a:lnTo>
                    <a:pt x="1023677" y="2033636"/>
                  </a:lnTo>
                  <a:cubicBezTo>
                    <a:pt x="1055376" y="1884893"/>
                    <a:pt x="1057813" y="1728836"/>
                    <a:pt x="1089512" y="1580093"/>
                  </a:cubicBezTo>
                  <a:cubicBezTo>
                    <a:pt x="1440642" y="1333815"/>
                    <a:pt x="1535740" y="1153373"/>
                    <a:pt x="1638153" y="753475"/>
                  </a:cubicBezTo>
                  <a:lnTo>
                    <a:pt x="1111458" y="80477"/>
                  </a:lnTo>
                  <a:lnTo>
                    <a:pt x="496981" y="680323"/>
                  </a:lnTo>
                  <a:cubicBezTo>
                    <a:pt x="416514" y="477936"/>
                    <a:pt x="599395" y="-2428"/>
                    <a:pt x="284841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35903" y="2482543"/>
            <a:ext cx="1666119" cy="2017638"/>
            <a:chOff x="3731153" y="2225865"/>
            <a:chExt cx="1666119" cy="2017638"/>
          </a:xfrm>
        </p:grpSpPr>
        <p:pic>
          <p:nvPicPr>
            <p:cNvPr id="13" name="Picture 2" descr="D:\KBM-정애\014-Fullppt\PNG이미지\핸드폰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153" y="2225865"/>
              <a:ext cx="1666119" cy="201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177052" y="2344220"/>
              <a:ext cx="907339" cy="1435656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22759" y="3079004"/>
            <a:ext cx="543317" cy="824717"/>
            <a:chOff x="4661983" y="2106581"/>
            <a:chExt cx="509735" cy="77374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6" name="Rounded Rectangle 15"/>
            <p:cNvSpPr/>
            <p:nvPr/>
          </p:nvSpPr>
          <p:spPr>
            <a:xfrm rot="3148397">
              <a:off x="4756549" y="2012015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 rot="3148397">
              <a:off x="4786261" y="2266384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3148397">
              <a:off x="4812149" y="2520754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Rectangle 23"/>
          <p:cNvSpPr/>
          <p:nvPr/>
        </p:nvSpPr>
        <p:spPr>
          <a:xfrm>
            <a:off x="3919952" y="1212890"/>
            <a:ext cx="1231995" cy="72469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ectangle 23"/>
          <p:cNvSpPr/>
          <p:nvPr/>
        </p:nvSpPr>
        <p:spPr>
          <a:xfrm>
            <a:off x="2388518" y="2127049"/>
            <a:ext cx="1231995" cy="72469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Rectangle 23"/>
          <p:cNvSpPr/>
          <p:nvPr/>
        </p:nvSpPr>
        <p:spPr>
          <a:xfrm>
            <a:off x="1588571" y="3243329"/>
            <a:ext cx="1231995" cy="72469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23"/>
          <p:cNvSpPr/>
          <p:nvPr/>
        </p:nvSpPr>
        <p:spPr>
          <a:xfrm>
            <a:off x="6276950" y="3243329"/>
            <a:ext cx="1231995" cy="72469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ectangle 23"/>
          <p:cNvSpPr/>
          <p:nvPr/>
        </p:nvSpPr>
        <p:spPr>
          <a:xfrm>
            <a:off x="5549011" y="2127049"/>
            <a:ext cx="1231995" cy="72469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noFill/>
          <a:ln w="381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Block Arc 14"/>
          <p:cNvSpPr/>
          <p:nvPr/>
        </p:nvSpPr>
        <p:spPr>
          <a:xfrm rot="16200000">
            <a:off x="1988943" y="3442422"/>
            <a:ext cx="448947" cy="44924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Rectangle 36"/>
          <p:cNvSpPr/>
          <p:nvPr/>
        </p:nvSpPr>
        <p:spPr>
          <a:xfrm>
            <a:off x="2781802" y="2365867"/>
            <a:ext cx="476822" cy="39858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ardrop 6"/>
          <p:cNvSpPr/>
          <p:nvPr/>
        </p:nvSpPr>
        <p:spPr>
          <a:xfrm rot="8100000">
            <a:off x="5933115" y="2323674"/>
            <a:ext cx="402035" cy="40203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D15A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ectangle 16"/>
          <p:cNvSpPr/>
          <p:nvPr/>
        </p:nvSpPr>
        <p:spPr>
          <a:xfrm rot="2700000">
            <a:off x="4381517" y="1296416"/>
            <a:ext cx="306558" cy="5832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DA32CE-95AA-4527-8C99-663E42F17A19}"/>
              </a:ext>
            </a:extLst>
          </p:cNvPr>
          <p:cNvSpPr txBox="1"/>
          <p:nvPr/>
        </p:nvSpPr>
        <p:spPr>
          <a:xfrm>
            <a:off x="170628" y="3351250"/>
            <a:ext cx="1410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Design Your Work Space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9DC2FE-82F8-481A-9D32-B49E9358B839}"/>
              </a:ext>
            </a:extLst>
          </p:cNvPr>
          <p:cNvSpPr txBox="1"/>
          <p:nvPr/>
        </p:nvSpPr>
        <p:spPr>
          <a:xfrm>
            <a:off x="7580284" y="3432255"/>
            <a:ext cx="1563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efine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Design Priorities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31EEDA-5BC6-4B8C-A6C5-FBECFCCFB45B}"/>
              </a:ext>
            </a:extLst>
          </p:cNvPr>
          <p:cNvSpPr txBox="1"/>
          <p:nvPr/>
        </p:nvSpPr>
        <p:spPr>
          <a:xfrm>
            <a:off x="842112" y="2224200"/>
            <a:ext cx="1410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Use Visuals Naturally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AB3836-50CF-4518-A006-15C6812E39F1}"/>
              </a:ext>
            </a:extLst>
          </p:cNvPr>
          <p:cNvSpPr txBox="1"/>
          <p:nvPr/>
        </p:nvSpPr>
        <p:spPr>
          <a:xfrm>
            <a:off x="6908644" y="2240935"/>
            <a:ext cx="1563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Use Pre-built Design Tools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2E7DA7-E4AD-47A4-AD2A-6E1A525B7964}"/>
              </a:ext>
            </a:extLst>
          </p:cNvPr>
          <p:cNvSpPr txBox="1"/>
          <p:nvPr/>
        </p:nvSpPr>
        <p:spPr>
          <a:xfrm>
            <a:off x="5302022" y="1282847"/>
            <a:ext cx="183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Know Why You are Designing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7F26A291-8D5B-453D-B522-646AB1262F4F}"/>
              </a:ext>
            </a:extLst>
          </p:cNvPr>
          <p:cNvSpPr>
            <a:spLocks noChangeAspect="1"/>
          </p:cNvSpPr>
          <p:nvPr/>
        </p:nvSpPr>
        <p:spPr>
          <a:xfrm>
            <a:off x="6725500" y="3474792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4963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32040" y="1923678"/>
            <a:ext cx="3168352" cy="1440160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Picture 3" descr="A desktop computer monitor sitting on top of a table&#10;&#10;Description automatically generated">
            <a:extLst>
              <a:ext uri="{FF2B5EF4-FFF2-40B4-BE49-F238E27FC236}">
                <a16:creationId xmlns:a16="http://schemas.microsoft.com/office/drawing/2014/main" id="{47471DF6-E643-4963-84F9-348EDBD900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0" b="7186"/>
          <a:stretch/>
        </p:blipFill>
        <p:spPr>
          <a:xfrm>
            <a:off x="11480" y="0"/>
            <a:ext cx="913252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58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Design Tips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i="1" dirty="0"/>
              <a:t>There are multiple ways to think about design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534796" y="1919138"/>
            <a:ext cx="2" cy="563405"/>
          </a:xfrm>
          <a:prstGeom prst="straightConnector1">
            <a:avLst/>
          </a:prstGeom>
          <a:ln w="25400">
            <a:solidFill>
              <a:schemeClr val="accent5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746076" y="2200841"/>
            <a:ext cx="1026818" cy="339449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3394782" y="2224462"/>
            <a:ext cx="955232" cy="314590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  <a:stCxn id="14" idx="0"/>
          </p:cNvCxnSpPr>
          <p:nvPr/>
        </p:nvCxnSpPr>
        <p:spPr>
          <a:xfrm flipH="1">
            <a:off x="2820566" y="2600898"/>
            <a:ext cx="1714906" cy="1004776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14" idx="0"/>
          </p:cNvCxnSpPr>
          <p:nvPr/>
        </p:nvCxnSpPr>
        <p:spPr>
          <a:xfrm>
            <a:off x="4535472" y="2600898"/>
            <a:ext cx="1741478" cy="902159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476976" y="2974568"/>
            <a:ext cx="1992232" cy="2180315"/>
            <a:chOff x="3572226" y="2727415"/>
            <a:chExt cx="1992232" cy="2180315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ounded Rectangle 9"/>
            <p:cNvSpPr/>
            <p:nvPr/>
          </p:nvSpPr>
          <p:spPr>
            <a:xfrm rot="2939061">
              <a:off x="4640832" y="2121239"/>
              <a:ext cx="282462" cy="15647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572226" y="2727415"/>
              <a:ext cx="1746077" cy="2180315"/>
            </a:xfrm>
            <a:custGeom>
              <a:avLst/>
              <a:gdLst>
                <a:gd name="connsiteX0" fmla="*/ 409651 w 1762963"/>
                <a:gd name="connsiteY0" fmla="*/ 7315 h 1931212"/>
                <a:gd name="connsiteX1" fmla="*/ 234086 w 1762963"/>
                <a:gd name="connsiteY1" fmla="*/ 665683 h 1931212"/>
                <a:gd name="connsiteX2" fmla="*/ 292608 w 1762963"/>
                <a:gd name="connsiteY2" fmla="*/ 1382572 h 1931212"/>
                <a:gd name="connsiteX3" fmla="*/ 0 w 1762963"/>
                <a:gd name="connsiteY3" fmla="*/ 1931212 h 1931212"/>
                <a:gd name="connsiteX4" fmla="*/ 1060704 w 1762963"/>
                <a:gd name="connsiteY4" fmla="*/ 1923897 h 1931212"/>
                <a:gd name="connsiteX5" fmla="*/ 1316736 w 1762963"/>
                <a:gd name="connsiteY5" fmla="*/ 1419148 h 1931212"/>
                <a:gd name="connsiteX6" fmla="*/ 1762963 w 1762963"/>
                <a:gd name="connsiteY6" fmla="*/ 672998 h 1931212"/>
                <a:gd name="connsiteX7" fmla="*/ 1236268 w 1762963"/>
                <a:gd name="connsiteY7" fmla="*/ 0 h 1931212"/>
                <a:gd name="connsiteX8" fmla="*/ 651052 w 1762963"/>
                <a:gd name="connsiteY8" fmla="*/ 526694 h 1931212"/>
                <a:gd name="connsiteX9" fmla="*/ 409651 w 1762963"/>
                <a:gd name="connsiteY9" fmla="*/ 7315 h 1931212"/>
                <a:gd name="connsiteX0" fmla="*/ 409651 w 1762963"/>
                <a:gd name="connsiteY0" fmla="*/ 7315 h 1931212"/>
                <a:gd name="connsiteX1" fmla="*/ 234086 w 1762963"/>
                <a:gd name="connsiteY1" fmla="*/ 665683 h 1931212"/>
                <a:gd name="connsiteX2" fmla="*/ 292608 w 1762963"/>
                <a:gd name="connsiteY2" fmla="*/ 1382572 h 1931212"/>
                <a:gd name="connsiteX3" fmla="*/ 0 w 1762963"/>
                <a:gd name="connsiteY3" fmla="*/ 1931212 h 1931212"/>
                <a:gd name="connsiteX4" fmla="*/ 1060704 w 1762963"/>
                <a:gd name="connsiteY4" fmla="*/ 1923897 h 1931212"/>
                <a:gd name="connsiteX5" fmla="*/ 1316736 w 1762963"/>
                <a:gd name="connsiteY5" fmla="*/ 1419148 h 1931212"/>
                <a:gd name="connsiteX6" fmla="*/ 1762963 w 1762963"/>
                <a:gd name="connsiteY6" fmla="*/ 672998 h 1931212"/>
                <a:gd name="connsiteX7" fmla="*/ 1236268 w 1762963"/>
                <a:gd name="connsiteY7" fmla="*/ 0 h 1931212"/>
                <a:gd name="connsiteX8" fmla="*/ 651052 w 1762963"/>
                <a:gd name="connsiteY8" fmla="*/ 526694 h 1931212"/>
                <a:gd name="connsiteX9" fmla="*/ 409651 w 1762963"/>
                <a:gd name="connsiteY9" fmla="*/ 7315 h 1931212"/>
                <a:gd name="connsiteX0" fmla="*/ 409651 w 1762963"/>
                <a:gd name="connsiteY0" fmla="*/ 7315 h 1931212"/>
                <a:gd name="connsiteX1" fmla="*/ 234086 w 1762963"/>
                <a:gd name="connsiteY1" fmla="*/ 665683 h 1931212"/>
                <a:gd name="connsiteX2" fmla="*/ 292608 w 1762963"/>
                <a:gd name="connsiteY2" fmla="*/ 1382572 h 1931212"/>
                <a:gd name="connsiteX3" fmla="*/ 0 w 1762963"/>
                <a:gd name="connsiteY3" fmla="*/ 1931212 h 1931212"/>
                <a:gd name="connsiteX4" fmla="*/ 1060704 w 1762963"/>
                <a:gd name="connsiteY4" fmla="*/ 1923897 h 1931212"/>
                <a:gd name="connsiteX5" fmla="*/ 1316736 w 1762963"/>
                <a:gd name="connsiteY5" fmla="*/ 1419148 h 1931212"/>
                <a:gd name="connsiteX6" fmla="*/ 1762963 w 1762963"/>
                <a:gd name="connsiteY6" fmla="*/ 672998 h 1931212"/>
                <a:gd name="connsiteX7" fmla="*/ 1236268 w 1762963"/>
                <a:gd name="connsiteY7" fmla="*/ 0 h 1931212"/>
                <a:gd name="connsiteX8" fmla="*/ 651052 w 1762963"/>
                <a:gd name="connsiteY8" fmla="*/ 526694 h 1931212"/>
                <a:gd name="connsiteX9" fmla="*/ 409651 w 1762963"/>
                <a:gd name="connsiteY9" fmla="*/ 7315 h 1931212"/>
                <a:gd name="connsiteX0" fmla="*/ 409651 w 1762963"/>
                <a:gd name="connsiteY0" fmla="*/ 7315 h 1931212"/>
                <a:gd name="connsiteX1" fmla="*/ 234086 w 1762963"/>
                <a:gd name="connsiteY1" fmla="*/ 665683 h 1931212"/>
                <a:gd name="connsiteX2" fmla="*/ 292608 w 1762963"/>
                <a:gd name="connsiteY2" fmla="*/ 1382572 h 1931212"/>
                <a:gd name="connsiteX3" fmla="*/ 0 w 1762963"/>
                <a:gd name="connsiteY3" fmla="*/ 1931212 h 1931212"/>
                <a:gd name="connsiteX4" fmla="*/ 1060704 w 1762963"/>
                <a:gd name="connsiteY4" fmla="*/ 1923897 h 1931212"/>
                <a:gd name="connsiteX5" fmla="*/ 1316736 w 1762963"/>
                <a:gd name="connsiteY5" fmla="*/ 1419148 h 1931212"/>
                <a:gd name="connsiteX6" fmla="*/ 1762963 w 1762963"/>
                <a:gd name="connsiteY6" fmla="*/ 672998 h 1931212"/>
                <a:gd name="connsiteX7" fmla="*/ 1236268 w 1762963"/>
                <a:gd name="connsiteY7" fmla="*/ 0 h 1931212"/>
                <a:gd name="connsiteX8" fmla="*/ 651052 w 1762963"/>
                <a:gd name="connsiteY8" fmla="*/ 526694 h 1931212"/>
                <a:gd name="connsiteX9" fmla="*/ 409651 w 1762963"/>
                <a:gd name="connsiteY9" fmla="*/ 7315 h 1931212"/>
                <a:gd name="connsiteX0" fmla="*/ 409651 w 1762963"/>
                <a:gd name="connsiteY0" fmla="*/ 7315 h 1931212"/>
                <a:gd name="connsiteX1" fmla="*/ 234086 w 1762963"/>
                <a:gd name="connsiteY1" fmla="*/ 665683 h 1931212"/>
                <a:gd name="connsiteX2" fmla="*/ 292608 w 1762963"/>
                <a:gd name="connsiteY2" fmla="*/ 1382572 h 1931212"/>
                <a:gd name="connsiteX3" fmla="*/ 0 w 1762963"/>
                <a:gd name="connsiteY3" fmla="*/ 1931212 h 1931212"/>
                <a:gd name="connsiteX4" fmla="*/ 1060704 w 1762963"/>
                <a:gd name="connsiteY4" fmla="*/ 1923897 h 1931212"/>
                <a:gd name="connsiteX5" fmla="*/ 1228953 w 1762963"/>
                <a:gd name="connsiteY5" fmla="*/ 1499615 h 1931212"/>
                <a:gd name="connsiteX6" fmla="*/ 1762963 w 1762963"/>
                <a:gd name="connsiteY6" fmla="*/ 672998 h 1931212"/>
                <a:gd name="connsiteX7" fmla="*/ 1236268 w 1762963"/>
                <a:gd name="connsiteY7" fmla="*/ 0 h 1931212"/>
                <a:gd name="connsiteX8" fmla="*/ 651052 w 1762963"/>
                <a:gd name="connsiteY8" fmla="*/ 526694 h 1931212"/>
                <a:gd name="connsiteX9" fmla="*/ 409651 w 1762963"/>
                <a:gd name="connsiteY9" fmla="*/ 7315 h 1931212"/>
                <a:gd name="connsiteX0" fmla="*/ 409651 w 1762963"/>
                <a:gd name="connsiteY0" fmla="*/ 7315 h 1931212"/>
                <a:gd name="connsiteX1" fmla="*/ 234086 w 1762963"/>
                <a:gd name="connsiteY1" fmla="*/ 665683 h 1931212"/>
                <a:gd name="connsiteX2" fmla="*/ 292608 w 1762963"/>
                <a:gd name="connsiteY2" fmla="*/ 1382572 h 1931212"/>
                <a:gd name="connsiteX3" fmla="*/ 0 w 1762963"/>
                <a:gd name="connsiteY3" fmla="*/ 1931212 h 1931212"/>
                <a:gd name="connsiteX4" fmla="*/ 1060704 w 1762963"/>
                <a:gd name="connsiteY4" fmla="*/ 1923897 h 1931212"/>
                <a:gd name="connsiteX5" fmla="*/ 1250899 w 1762963"/>
                <a:gd name="connsiteY5" fmla="*/ 1484985 h 1931212"/>
                <a:gd name="connsiteX6" fmla="*/ 1762963 w 1762963"/>
                <a:gd name="connsiteY6" fmla="*/ 672998 h 1931212"/>
                <a:gd name="connsiteX7" fmla="*/ 1236268 w 1762963"/>
                <a:gd name="connsiteY7" fmla="*/ 0 h 1931212"/>
                <a:gd name="connsiteX8" fmla="*/ 651052 w 1762963"/>
                <a:gd name="connsiteY8" fmla="*/ 526694 h 1931212"/>
                <a:gd name="connsiteX9" fmla="*/ 409651 w 1762963"/>
                <a:gd name="connsiteY9" fmla="*/ 7315 h 1931212"/>
                <a:gd name="connsiteX0" fmla="*/ 409651 w 1762963"/>
                <a:gd name="connsiteY0" fmla="*/ 7315 h 1931213"/>
                <a:gd name="connsiteX1" fmla="*/ 234086 w 1762963"/>
                <a:gd name="connsiteY1" fmla="*/ 665683 h 1931213"/>
                <a:gd name="connsiteX2" fmla="*/ 292608 w 1762963"/>
                <a:gd name="connsiteY2" fmla="*/ 1382572 h 1931213"/>
                <a:gd name="connsiteX3" fmla="*/ 0 w 1762963"/>
                <a:gd name="connsiteY3" fmla="*/ 1931212 h 1931213"/>
                <a:gd name="connsiteX4" fmla="*/ 1089965 w 1762963"/>
                <a:gd name="connsiteY4" fmla="*/ 1931213 h 1931213"/>
                <a:gd name="connsiteX5" fmla="*/ 1250899 w 1762963"/>
                <a:gd name="connsiteY5" fmla="*/ 1484985 h 1931213"/>
                <a:gd name="connsiteX6" fmla="*/ 1762963 w 1762963"/>
                <a:gd name="connsiteY6" fmla="*/ 672998 h 1931213"/>
                <a:gd name="connsiteX7" fmla="*/ 1236268 w 1762963"/>
                <a:gd name="connsiteY7" fmla="*/ 0 h 1931213"/>
                <a:gd name="connsiteX8" fmla="*/ 651052 w 1762963"/>
                <a:gd name="connsiteY8" fmla="*/ 526694 h 1931213"/>
                <a:gd name="connsiteX9" fmla="*/ 409651 w 1762963"/>
                <a:gd name="connsiteY9" fmla="*/ 7315 h 1931213"/>
                <a:gd name="connsiteX0" fmla="*/ 277978 w 1631290"/>
                <a:gd name="connsiteY0" fmla="*/ 7315 h 1931213"/>
                <a:gd name="connsiteX1" fmla="*/ 102413 w 1631290"/>
                <a:gd name="connsiteY1" fmla="*/ 665683 h 1931213"/>
                <a:gd name="connsiteX2" fmla="*/ 160935 w 1631290"/>
                <a:gd name="connsiteY2" fmla="*/ 1382572 h 1931213"/>
                <a:gd name="connsiteX3" fmla="*/ 0 w 1631290"/>
                <a:gd name="connsiteY3" fmla="*/ 1923896 h 1931213"/>
                <a:gd name="connsiteX4" fmla="*/ 958292 w 1631290"/>
                <a:gd name="connsiteY4" fmla="*/ 1931213 h 1931213"/>
                <a:gd name="connsiteX5" fmla="*/ 1119226 w 1631290"/>
                <a:gd name="connsiteY5" fmla="*/ 1484985 h 1931213"/>
                <a:gd name="connsiteX6" fmla="*/ 1631290 w 1631290"/>
                <a:gd name="connsiteY6" fmla="*/ 672998 h 1931213"/>
                <a:gd name="connsiteX7" fmla="*/ 1104595 w 1631290"/>
                <a:gd name="connsiteY7" fmla="*/ 0 h 1931213"/>
                <a:gd name="connsiteX8" fmla="*/ 519379 w 1631290"/>
                <a:gd name="connsiteY8" fmla="*/ 526694 h 1931213"/>
                <a:gd name="connsiteX9" fmla="*/ 277978 w 1631290"/>
                <a:gd name="connsiteY9" fmla="*/ 7315 h 1931213"/>
                <a:gd name="connsiteX0" fmla="*/ 277978 w 1631290"/>
                <a:gd name="connsiteY0" fmla="*/ 7315 h 1953159"/>
                <a:gd name="connsiteX1" fmla="*/ 102413 w 1631290"/>
                <a:gd name="connsiteY1" fmla="*/ 665683 h 1953159"/>
                <a:gd name="connsiteX2" fmla="*/ 160935 w 1631290"/>
                <a:gd name="connsiteY2" fmla="*/ 1382572 h 1953159"/>
                <a:gd name="connsiteX3" fmla="*/ 0 w 1631290"/>
                <a:gd name="connsiteY3" fmla="*/ 1923896 h 1953159"/>
                <a:gd name="connsiteX4" fmla="*/ 1016814 w 1631290"/>
                <a:gd name="connsiteY4" fmla="*/ 1953159 h 1953159"/>
                <a:gd name="connsiteX5" fmla="*/ 1119226 w 1631290"/>
                <a:gd name="connsiteY5" fmla="*/ 1484985 h 1953159"/>
                <a:gd name="connsiteX6" fmla="*/ 1631290 w 1631290"/>
                <a:gd name="connsiteY6" fmla="*/ 672998 h 1953159"/>
                <a:gd name="connsiteX7" fmla="*/ 1104595 w 1631290"/>
                <a:gd name="connsiteY7" fmla="*/ 0 h 1953159"/>
                <a:gd name="connsiteX8" fmla="*/ 519379 w 1631290"/>
                <a:gd name="connsiteY8" fmla="*/ 526694 h 1953159"/>
                <a:gd name="connsiteX9" fmla="*/ 277978 w 1631290"/>
                <a:gd name="connsiteY9" fmla="*/ 7315 h 1953159"/>
                <a:gd name="connsiteX0" fmla="*/ 277978 w 1631290"/>
                <a:gd name="connsiteY0" fmla="*/ 7315 h 1953159"/>
                <a:gd name="connsiteX1" fmla="*/ 102413 w 1631290"/>
                <a:gd name="connsiteY1" fmla="*/ 665683 h 1953159"/>
                <a:gd name="connsiteX2" fmla="*/ 160935 w 1631290"/>
                <a:gd name="connsiteY2" fmla="*/ 1382572 h 1953159"/>
                <a:gd name="connsiteX3" fmla="*/ 0 w 1631290"/>
                <a:gd name="connsiteY3" fmla="*/ 1923896 h 1953159"/>
                <a:gd name="connsiteX4" fmla="*/ 1016814 w 1631290"/>
                <a:gd name="connsiteY4" fmla="*/ 1953159 h 1953159"/>
                <a:gd name="connsiteX5" fmla="*/ 1082649 w 1631290"/>
                <a:gd name="connsiteY5" fmla="*/ 1499616 h 1953159"/>
                <a:gd name="connsiteX6" fmla="*/ 1119226 w 1631290"/>
                <a:gd name="connsiteY6" fmla="*/ 1484985 h 1953159"/>
                <a:gd name="connsiteX7" fmla="*/ 1631290 w 1631290"/>
                <a:gd name="connsiteY7" fmla="*/ 672998 h 1953159"/>
                <a:gd name="connsiteX8" fmla="*/ 1104595 w 1631290"/>
                <a:gd name="connsiteY8" fmla="*/ 0 h 1953159"/>
                <a:gd name="connsiteX9" fmla="*/ 519379 w 1631290"/>
                <a:gd name="connsiteY9" fmla="*/ 526694 h 1953159"/>
                <a:gd name="connsiteX10" fmla="*/ 277978 w 1631290"/>
                <a:gd name="connsiteY10" fmla="*/ 7315 h 1953159"/>
                <a:gd name="connsiteX0" fmla="*/ 277978 w 1631290"/>
                <a:gd name="connsiteY0" fmla="*/ 7315 h 1953159"/>
                <a:gd name="connsiteX1" fmla="*/ 102413 w 1631290"/>
                <a:gd name="connsiteY1" fmla="*/ 665683 h 1953159"/>
                <a:gd name="connsiteX2" fmla="*/ 160935 w 1631290"/>
                <a:gd name="connsiteY2" fmla="*/ 1382572 h 1953159"/>
                <a:gd name="connsiteX3" fmla="*/ 0 w 1631290"/>
                <a:gd name="connsiteY3" fmla="*/ 1923896 h 1953159"/>
                <a:gd name="connsiteX4" fmla="*/ 1016814 w 1631290"/>
                <a:gd name="connsiteY4" fmla="*/ 1953159 h 1953159"/>
                <a:gd name="connsiteX5" fmla="*/ 1082649 w 1631290"/>
                <a:gd name="connsiteY5" fmla="*/ 1499616 h 1953159"/>
                <a:gd name="connsiteX6" fmla="*/ 1631290 w 1631290"/>
                <a:gd name="connsiteY6" fmla="*/ 672998 h 1953159"/>
                <a:gd name="connsiteX7" fmla="*/ 1104595 w 1631290"/>
                <a:gd name="connsiteY7" fmla="*/ 0 h 1953159"/>
                <a:gd name="connsiteX8" fmla="*/ 519379 w 1631290"/>
                <a:gd name="connsiteY8" fmla="*/ 526694 h 1953159"/>
                <a:gd name="connsiteX9" fmla="*/ 277978 w 1631290"/>
                <a:gd name="connsiteY9" fmla="*/ 7315 h 1953159"/>
                <a:gd name="connsiteX0" fmla="*/ 277978 w 1631290"/>
                <a:gd name="connsiteY0" fmla="*/ 7315 h 1953159"/>
                <a:gd name="connsiteX1" fmla="*/ 102413 w 1631290"/>
                <a:gd name="connsiteY1" fmla="*/ 665683 h 1953159"/>
                <a:gd name="connsiteX2" fmla="*/ 160935 w 1631290"/>
                <a:gd name="connsiteY2" fmla="*/ 1382572 h 1953159"/>
                <a:gd name="connsiteX3" fmla="*/ 0 w 1631290"/>
                <a:gd name="connsiteY3" fmla="*/ 1923896 h 1953159"/>
                <a:gd name="connsiteX4" fmla="*/ 1016814 w 1631290"/>
                <a:gd name="connsiteY4" fmla="*/ 1953159 h 1953159"/>
                <a:gd name="connsiteX5" fmla="*/ 1082649 w 1631290"/>
                <a:gd name="connsiteY5" fmla="*/ 1499616 h 1953159"/>
                <a:gd name="connsiteX6" fmla="*/ 1631290 w 1631290"/>
                <a:gd name="connsiteY6" fmla="*/ 672998 h 1953159"/>
                <a:gd name="connsiteX7" fmla="*/ 1104595 w 1631290"/>
                <a:gd name="connsiteY7" fmla="*/ 0 h 1953159"/>
                <a:gd name="connsiteX8" fmla="*/ 519379 w 1631290"/>
                <a:gd name="connsiteY8" fmla="*/ 526694 h 1953159"/>
                <a:gd name="connsiteX9" fmla="*/ 277978 w 1631290"/>
                <a:gd name="connsiteY9" fmla="*/ 7315 h 1953159"/>
                <a:gd name="connsiteX0" fmla="*/ 277978 w 1631290"/>
                <a:gd name="connsiteY0" fmla="*/ 7315 h 1953159"/>
                <a:gd name="connsiteX1" fmla="*/ 102413 w 1631290"/>
                <a:gd name="connsiteY1" fmla="*/ 665683 h 1953159"/>
                <a:gd name="connsiteX2" fmla="*/ 160935 w 1631290"/>
                <a:gd name="connsiteY2" fmla="*/ 1382572 h 1953159"/>
                <a:gd name="connsiteX3" fmla="*/ 0 w 1631290"/>
                <a:gd name="connsiteY3" fmla="*/ 1923896 h 1953159"/>
                <a:gd name="connsiteX4" fmla="*/ 1016814 w 1631290"/>
                <a:gd name="connsiteY4" fmla="*/ 1953159 h 1953159"/>
                <a:gd name="connsiteX5" fmla="*/ 1082649 w 1631290"/>
                <a:gd name="connsiteY5" fmla="*/ 1499616 h 1953159"/>
                <a:gd name="connsiteX6" fmla="*/ 1631290 w 1631290"/>
                <a:gd name="connsiteY6" fmla="*/ 672998 h 1953159"/>
                <a:gd name="connsiteX7" fmla="*/ 1104595 w 1631290"/>
                <a:gd name="connsiteY7" fmla="*/ 0 h 1953159"/>
                <a:gd name="connsiteX8" fmla="*/ 519379 w 1631290"/>
                <a:gd name="connsiteY8" fmla="*/ 526694 h 1953159"/>
                <a:gd name="connsiteX9" fmla="*/ 277978 w 1631290"/>
                <a:gd name="connsiteY9" fmla="*/ 7315 h 1953159"/>
                <a:gd name="connsiteX0" fmla="*/ 277978 w 1631290"/>
                <a:gd name="connsiteY0" fmla="*/ 0 h 2033626"/>
                <a:gd name="connsiteX1" fmla="*/ 102413 w 1631290"/>
                <a:gd name="connsiteY1" fmla="*/ 746150 h 2033626"/>
                <a:gd name="connsiteX2" fmla="*/ 160935 w 1631290"/>
                <a:gd name="connsiteY2" fmla="*/ 1463039 h 2033626"/>
                <a:gd name="connsiteX3" fmla="*/ 0 w 1631290"/>
                <a:gd name="connsiteY3" fmla="*/ 2004363 h 2033626"/>
                <a:gd name="connsiteX4" fmla="*/ 1016814 w 1631290"/>
                <a:gd name="connsiteY4" fmla="*/ 2033626 h 2033626"/>
                <a:gd name="connsiteX5" fmla="*/ 1082649 w 1631290"/>
                <a:gd name="connsiteY5" fmla="*/ 1580083 h 2033626"/>
                <a:gd name="connsiteX6" fmla="*/ 1631290 w 1631290"/>
                <a:gd name="connsiteY6" fmla="*/ 753465 h 2033626"/>
                <a:gd name="connsiteX7" fmla="*/ 1104595 w 1631290"/>
                <a:gd name="connsiteY7" fmla="*/ 80467 h 2033626"/>
                <a:gd name="connsiteX8" fmla="*/ 519379 w 1631290"/>
                <a:gd name="connsiteY8" fmla="*/ 607161 h 2033626"/>
                <a:gd name="connsiteX9" fmla="*/ 277978 w 1631290"/>
                <a:gd name="connsiteY9" fmla="*/ 0 h 2033626"/>
                <a:gd name="connsiteX0" fmla="*/ 277978 w 1631290"/>
                <a:gd name="connsiteY0" fmla="*/ 10 h 2033636"/>
                <a:gd name="connsiteX1" fmla="*/ 102413 w 1631290"/>
                <a:gd name="connsiteY1" fmla="*/ 746160 h 2033636"/>
                <a:gd name="connsiteX2" fmla="*/ 160935 w 1631290"/>
                <a:gd name="connsiteY2" fmla="*/ 1463049 h 2033636"/>
                <a:gd name="connsiteX3" fmla="*/ 0 w 1631290"/>
                <a:gd name="connsiteY3" fmla="*/ 2004373 h 2033636"/>
                <a:gd name="connsiteX4" fmla="*/ 1016814 w 1631290"/>
                <a:gd name="connsiteY4" fmla="*/ 2033636 h 2033636"/>
                <a:gd name="connsiteX5" fmla="*/ 1082649 w 1631290"/>
                <a:gd name="connsiteY5" fmla="*/ 1580093 h 2033636"/>
                <a:gd name="connsiteX6" fmla="*/ 1631290 w 1631290"/>
                <a:gd name="connsiteY6" fmla="*/ 753475 h 2033636"/>
                <a:gd name="connsiteX7" fmla="*/ 1104595 w 1631290"/>
                <a:gd name="connsiteY7" fmla="*/ 80477 h 2033636"/>
                <a:gd name="connsiteX8" fmla="*/ 519379 w 1631290"/>
                <a:gd name="connsiteY8" fmla="*/ 607171 h 2033636"/>
                <a:gd name="connsiteX9" fmla="*/ 277978 w 1631290"/>
                <a:gd name="connsiteY9" fmla="*/ 10 h 2033636"/>
                <a:gd name="connsiteX0" fmla="*/ 277978 w 1631290"/>
                <a:gd name="connsiteY0" fmla="*/ 10 h 2033636"/>
                <a:gd name="connsiteX1" fmla="*/ 102413 w 1631290"/>
                <a:gd name="connsiteY1" fmla="*/ 746160 h 2033636"/>
                <a:gd name="connsiteX2" fmla="*/ 160935 w 1631290"/>
                <a:gd name="connsiteY2" fmla="*/ 1463049 h 2033636"/>
                <a:gd name="connsiteX3" fmla="*/ 0 w 1631290"/>
                <a:gd name="connsiteY3" fmla="*/ 2004373 h 2033636"/>
                <a:gd name="connsiteX4" fmla="*/ 1016814 w 1631290"/>
                <a:gd name="connsiteY4" fmla="*/ 2033636 h 2033636"/>
                <a:gd name="connsiteX5" fmla="*/ 1082649 w 1631290"/>
                <a:gd name="connsiteY5" fmla="*/ 1580093 h 2033636"/>
                <a:gd name="connsiteX6" fmla="*/ 1631290 w 1631290"/>
                <a:gd name="connsiteY6" fmla="*/ 753475 h 2033636"/>
                <a:gd name="connsiteX7" fmla="*/ 1104595 w 1631290"/>
                <a:gd name="connsiteY7" fmla="*/ 80477 h 2033636"/>
                <a:gd name="connsiteX8" fmla="*/ 490118 w 1631290"/>
                <a:gd name="connsiteY8" fmla="*/ 680323 h 2033636"/>
                <a:gd name="connsiteX9" fmla="*/ 277978 w 1631290"/>
                <a:gd name="connsiteY9" fmla="*/ 10 h 2033636"/>
                <a:gd name="connsiteX0" fmla="*/ 284841 w 1638153"/>
                <a:gd name="connsiteY0" fmla="*/ 10 h 2045551"/>
                <a:gd name="connsiteX1" fmla="*/ 109276 w 1638153"/>
                <a:gd name="connsiteY1" fmla="*/ 746160 h 2045551"/>
                <a:gd name="connsiteX2" fmla="*/ 167798 w 1638153"/>
                <a:gd name="connsiteY2" fmla="*/ 1463049 h 2045551"/>
                <a:gd name="connsiteX3" fmla="*/ 0 w 1638153"/>
                <a:gd name="connsiteY3" fmla="*/ 2045551 h 2045551"/>
                <a:gd name="connsiteX4" fmla="*/ 1023677 w 1638153"/>
                <a:gd name="connsiteY4" fmla="*/ 2033636 h 2045551"/>
                <a:gd name="connsiteX5" fmla="*/ 1089512 w 1638153"/>
                <a:gd name="connsiteY5" fmla="*/ 1580093 h 2045551"/>
                <a:gd name="connsiteX6" fmla="*/ 1638153 w 1638153"/>
                <a:gd name="connsiteY6" fmla="*/ 753475 h 2045551"/>
                <a:gd name="connsiteX7" fmla="*/ 1111458 w 1638153"/>
                <a:gd name="connsiteY7" fmla="*/ 80477 h 2045551"/>
                <a:gd name="connsiteX8" fmla="*/ 496981 w 1638153"/>
                <a:gd name="connsiteY8" fmla="*/ 680323 h 2045551"/>
                <a:gd name="connsiteX9" fmla="*/ 284841 w 1638153"/>
                <a:gd name="connsiteY9" fmla="*/ 10 h 2045551"/>
                <a:gd name="connsiteX0" fmla="*/ 284841 w 1638153"/>
                <a:gd name="connsiteY0" fmla="*/ 10 h 2045551"/>
                <a:gd name="connsiteX1" fmla="*/ 109276 w 1638153"/>
                <a:gd name="connsiteY1" fmla="*/ 746160 h 2045551"/>
                <a:gd name="connsiteX2" fmla="*/ 167798 w 1638153"/>
                <a:gd name="connsiteY2" fmla="*/ 1463049 h 2045551"/>
                <a:gd name="connsiteX3" fmla="*/ 0 w 1638153"/>
                <a:gd name="connsiteY3" fmla="*/ 2045551 h 2045551"/>
                <a:gd name="connsiteX4" fmla="*/ 1023677 w 1638153"/>
                <a:gd name="connsiteY4" fmla="*/ 2033636 h 2045551"/>
                <a:gd name="connsiteX5" fmla="*/ 1089512 w 1638153"/>
                <a:gd name="connsiteY5" fmla="*/ 1580093 h 2045551"/>
                <a:gd name="connsiteX6" fmla="*/ 1638153 w 1638153"/>
                <a:gd name="connsiteY6" fmla="*/ 753475 h 2045551"/>
                <a:gd name="connsiteX7" fmla="*/ 1111458 w 1638153"/>
                <a:gd name="connsiteY7" fmla="*/ 80477 h 2045551"/>
                <a:gd name="connsiteX8" fmla="*/ 496981 w 1638153"/>
                <a:gd name="connsiteY8" fmla="*/ 680323 h 2045551"/>
                <a:gd name="connsiteX9" fmla="*/ 284841 w 1638153"/>
                <a:gd name="connsiteY9" fmla="*/ 10 h 204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8153" h="2045551">
                  <a:moveTo>
                    <a:pt x="284841" y="10"/>
                  </a:moveTo>
                  <a:cubicBezTo>
                    <a:pt x="292156" y="285302"/>
                    <a:pt x="101961" y="643747"/>
                    <a:pt x="109276" y="746160"/>
                  </a:cubicBezTo>
                  <a:cubicBezTo>
                    <a:pt x="99522" y="1014384"/>
                    <a:pt x="148291" y="1224086"/>
                    <a:pt x="167798" y="1463049"/>
                  </a:cubicBezTo>
                  <a:lnTo>
                    <a:pt x="0" y="2045551"/>
                  </a:lnTo>
                  <a:lnTo>
                    <a:pt x="1023677" y="2033636"/>
                  </a:lnTo>
                  <a:cubicBezTo>
                    <a:pt x="1055376" y="1884893"/>
                    <a:pt x="1057813" y="1728836"/>
                    <a:pt x="1089512" y="1580093"/>
                  </a:cubicBezTo>
                  <a:cubicBezTo>
                    <a:pt x="1440642" y="1333815"/>
                    <a:pt x="1535740" y="1153373"/>
                    <a:pt x="1638153" y="753475"/>
                  </a:cubicBezTo>
                  <a:lnTo>
                    <a:pt x="1111458" y="80477"/>
                  </a:lnTo>
                  <a:lnTo>
                    <a:pt x="496981" y="680323"/>
                  </a:lnTo>
                  <a:cubicBezTo>
                    <a:pt x="416514" y="477936"/>
                    <a:pt x="599395" y="-2428"/>
                    <a:pt x="284841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35903" y="2482543"/>
            <a:ext cx="1666119" cy="2017638"/>
            <a:chOff x="3731153" y="2225865"/>
            <a:chExt cx="1666119" cy="2017638"/>
          </a:xfrm>
        </p:grpSpPr>
        <p:pic>
          <p:nvPicPr>
            <p:cNvPr id="13" name="Picture 2" descr="D:\KBM-정애\014-Fullppt\PNG이미지\핸드폰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153" y="2225865"/>
              <a:ext cx="1666119" cy="201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177052" y="2344220"/>
              <a:ext cx="907339" cy="1435656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22759" y="3079004"/>
            <a:ext cx="543317" cy="824717"/>
            <a:chOff x="4661983" y="2106581"/>
            <a:chExt cx="509735" cy="77374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6" name="Rounded Rectangle 15"/>
            <p:cNvSpPr/>
            <p:nvPr/>
          </p:nvSpPr>
          <p:spPr>
            <a:xfrm rot="3148397">
              <a:off x="4756549" y="2012015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 rot="3148397">
              <a:off x="4786261" y="2266384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3148397">
              <a:off x="4812149" y="2520754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Rectangle 23"/>
          <p:cNvSpPr/>
          <p:nvPr/>
        </p:nvSpPr>
        <p:spPr>
          <a:xfrm>
            <a:off x="3919952" y="1212890"/>
            <a:ext cx="1231995" cy="72469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ectangle 23"/>
          <p:cNvSpPr/>
          <p:nvPr/>
        </p:nvSpPr>
        <p:spPr>
          <a:xfrm>
            <a:off x="2388518" y="2127049"/>
            <a:ext cx="1231995" cy="72469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Rectangle 23"/>
          <p:cNvSpPr/>
          <p:nvPr/>
        </p:nvSpPr>
        <p:spPr>
          <a:xfrm>
            <a:off x="1588571" y="3243329"/>
            <a:ext cx="1231995" cy="72469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23"/>
          <p:cNvSpPr/>
          <p:nvPr/>
        </p:nvSpPr>
        <p:spPr>
          <a:xfrm>
            <a:off x="6276950" y="3243329"/>
            <a:ext cx="1231995" cy="72469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ectangle 23"/>
          <p:cNvSpPr/>
          <p:nvPr/>
        </p:nvSpPr>
        <p:spPr>
          <a:xfrm>
            <a:off x="5549011" y="2127049"/>
            <a:ext cx="1231995" cy="72469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noFill/>
          <a:ln w="381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Block Arc 14"/>
          <p:cNvSpPr/>
          <p:nvPr/>
        </p:nvSpPr>
        <p:spPr>
          <a:xfrm rot="16200000">
            <a:off x="1988943" y="3442422"/>
            <a:ext cx="448947" cy="44924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Rectangle 36"/>
          <p:cNvSpPr/>
          <p:nvPr/>
        </p:nvSpPr>
        <p:spPr>
          <a:xfrm>
            <a:off x="2781802" y="2365867"/>
            <a:ext cx="476822" cy="39858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ardrop 6"/>
          <p:cNvSpPr/>
          <p:nvPr/>
        </p:nvSpPr>
        <p:spPr>
          <a:xfrm rot="8100000">
            <a:off x="5933115" y="2323674"/>
            <a:ext cx="402035" cy="40203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D15A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ectangle 16"/>
          <p:cNvSpPr/>
          <p:nvPr/>
        </p:nvSpPr>
        <p:spPr>
          <a:xfrm rot="2700000">
            <a:off x="4381517" y="1296416"/>
            <a:ext cx="306558" cy="5832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DA32CE-95AA-4527-8C99-663E42F17A19}"/>
              </a:ext>
            </a:extLst>
          </p:cNvPr>
          <p:cNvSpPr txBox="1"/>
          <p:nvPr/>
        </p:nvSpPr>
        <p:spPr>
          <a:xfrm>
            <a:off x="170628" y="3351250"/>
            <a:ext cx="1410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Design Your Work Space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9DC2FE-82F8-481A-9D32-B49E9358B839}"/>
              </a:ext>
            </a:extLst>
          </p:cNvPr>
          <p:cNvSpPr txBox="1"/>
          <p:nvPr/>
        </p:nvSpPr>
        <p:spPr>
          <a:xfrm>
            <a:off x="7580284" y="3432255"/>
            <a:ext cx="1563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efine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Design Priorities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31EEDA-5BC6-4B8C-A6C5-FBECFCCFB45B}"/>
              </a:ext>
            </a:extLst>
          </p:cNvPr>
          <p:cNvSpPr txBox="1"/>
          <p:nvPr/>
        </p:nvSpPr>
        <p:spPr>
          <a:xfrm>
            <a:off x="842112" y="2224200"/>
            <a:ext cx="1410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Use Visuals Naturally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AB3836-50CF-4518-A006-15C6812E39F1}"/>
              </a:ext>
            </a:extLst>
          </p:cNvPr>
          <p:cNvSpPr txBox="1"/>
          <p:nvPr/>
        </p:nvSpPr>
        <p:spPr>
          <a:xfrm>
            <a:off x="6908644" y="2240935"/>
            <a:ext cx="1563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Use Pre-built Design Tools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2E7DA7-E4AD-47A4-AD2A-6E1A525B7964}"/>
              </a:ext>
            </a:extLst>
          </p:cNvPr>
          <p:cNvSpPr txBox="1"/>
          <p:nvPr/>
        </p:nvSpPr>
        <p:spPr>
          <a:xfrm>
            <a:off x="5302022" y="1282847"/>
            <a:ext cx="183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Know Why You are Designing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7F26A291-8D5B-453D-B522-646AB1262F4F}"/>
              </a:ext>
            </a:extLst>
          </p:cNvPr>
          <p:cNvSpPr>
            <a:spLocks noChangeAspect="1"/>
          </p:cNvSpPr>
          <p:nvPr/>
        </p:nvSpPr>
        <p:spPr>
          <a:xfrm>
            <a:off x="6725500" y="3474792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91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81A259-443F-4FAE-BCFF-69D3ADA246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50" t="4780" b="4780"/>
          <a:stretch/>
        </p:blipFill>
        <p:spPr>
          <a:xfrm>
            <a:off x="0" y="-10412"/>
            <a:ext cx="9144000" cy="516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17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77EE5A-10C8-48A0-A9F6-C7149E127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72" t="4780" b="4780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65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ACCF54-1706-45F6-B675-EDDAAF3E6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52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BD5B29-2940-4B7E-8126-B5A53ED00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96136" cy="30889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9FACA7-29CB-4F13-B8C1-F39396F24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0" y="2732791"/>
            <a:ext cx="4499992" cy="24107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0433F9-D2FC-4FB0-A563-50A6C42F8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3062002"/>
            <a:ext cx="3384376" cy="2125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0B7701-FC1B-4C8B-9C16-458F7C282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419" y="-34483"/>
            <a:ext cx="2843808" cy="367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9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0"/>
            <a:ext cx="1547664" cy="51435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771800" y="267494"/>
            <a:ext cx="5645199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cs typeface="Arial" pitchFamily="34" charset="0"/>
              </a:rPr>
              <a:t>Some of Our Questions</a:t>
            </a:r>
          </a:p>
        </p:txBody>
      </p:sp>
      <p:sp>
        <p:nvSpPr>
          <p:cNvPr id="5" name="Right Triangle 4"/>
          <p:cNvSpPr/>
          <p:nvPr/>
        </p:nvSpPr>
        <p:spPr>
          <a:xfrm rot="10800000">
            <a:off x="8513376" y="0"/>
            <a:ext cx="627216" cy="199568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2901522" y="987574"/>
            <a:ext cx="5544616" cy="64807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2901522" y="1851670"/>
            <a:ext cx="5544616" cy="648073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2901522" y="2715766"/>
            <a:ext cx="5544616" cy="648073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2901522" y="3579862"/>
            <a:ext cx="5544616" cy="64807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ight Triangle 7"/>
          <p:cNvSpPr/>
          <p:nvPr/>
        </p:nvSpPr>
        <p:spPr>
          <a:xfrm rot="5400000">
            <a:off x="2906136" y="984065"/>
            <a:ext cx="653380" cy="65338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ight Triangle 12"/>
          <p:cNvSpPr/>
          <p:nvPr/>
        </p:nvSpPr>
        <p:spPr>
          <a:xfrm rot="5400000">
            <a:off x="2901522" y="1846363"/>
            <a:ext cx="653380" cy="65338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ight Triangle 13"/>
          <p:cNvSpPr/>
          <p:nvPr/>
        </p:nvSpPr>
        <p:spPr>
          <a:xfrm rot="5400000">
            <a:off x="2896908" y="2708661"/>
            <a:ext cx="653380" cy="653380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ight Triangle 14"/>
          <p:cNvSpPr/>
          <p:nvPr/>
        </p:nvSpPr>
        <p:spPr>
          <a:xfrm rot="5400000">
            <a:off x="2892294" y="3570959"/>
            <a:ext cx="653380" cy="65338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863422" y="953666"/>
            <a:ext cx="42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63422" y="1840079"/>
            <a:ext cx="42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63422" y="2679774"/>
            <a:ext cx="42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63422" y="3552353"/>
            <a:ext cx="42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9083" y="1070922"/>
            <a:ext cx="469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Context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9083" y="1930827"/>
            <a:ext cx="469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Principles for Online Teaching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89083" y="2790732"/>
            <a:ext cx="469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Design Tips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89083" y="3650636"/>
            <a:ext cx="469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Communication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31790"/>
            <a:ext cx="1683314" cy="175419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35FB7F1-0478-4457-8D89-B72119B70BE4}"/>
              </a:ext>
            </a:extLst>
          </p:cNvPr>
          <p:cNvSpPr/>
          <p:nvPr/>
        </p:nvSpPr>
        <p:spPr>
          <a:xfrm>
            <a:off x="2901522" y="4440362"/>
            <a:ext cx="5544616" cy="64807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3DE7E03E-D943-4DD8-B723-83B30F498183}"/>
              </a:ext>
            </a:extLst>
          </p:cNvPr>
          <p:cNvSpPr/>
          <p:nvPr/>
        </p:nvSpPr>
        <p:spPr>
          <a:xfrm rot="5400000">
            <a:off x="2892294" y="4431459"/>
            <a:ext cx="653380" cy="65338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622E976-4950-4A41-834B-B02E20140710}"/>
              </a:ext>
            </a:extLst>
          </p:cNvPr>
          <p:cNvSpPr txBox="1"/>
          <p:nvPr/>
        </p:nvSpPr>
        <p:spPr>
          <a:xfrm>
            <a:off x="2863422" y="4412853"/>
            <a:ext cx="42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altLang="ko-KR" sz="24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2238F0-BD69-4D92-ACBD-C1D6DB1B15BE}"/>
              </a:ext>
            </a:extLst>
          </p:cNvPr>
          <p:cNvSpPr txBox="1"/>
          <p:nvPr/>
        </p:nvSpPr>
        <p:spPr>
          <a:xfrm>
            <a:off x="3589083" y="4511136"/>
            <a:ext cx="46939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Other Tips for Connecting Online</a:t>
            </a:r>
            <a:endParaRPr lang="en-US" sz="1200" dirty="0"/>
          </a:p>
          <a:p>
            <a:br>
              <a:rPr lang="en-US" sz="1200" dirty="0"/>
            </a:b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Rounded Rectangle 51">
            <a:extLst>
              <a:ext uri="{FF2B5EF4-FFF2-40B4-BE49-F238E27FC236}">
                <a16:creationId xmlns:a16="http://schemas.microsoft.com/office/drawing/2014/main" id="{33D512DB-6AEB-4E1C-B7C5-DD6D7148EBF2}"/>
              </a:ext>
            </a:extLst>
          </p:cNvPr>
          <p:cNvSpPr/>
          <p:nvPr/>
        </p:nvSpPr>
        <p:spPr>
          <a:xfrm rot="16200000" flipH="1">
            <a:off x="7960742" y="4584871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Heart 17">
            <a:extLst>
              <a:ext uri="{FF2B5EF4-FFF2-40B4-BE49-F238E27FC236}">
                <a16:creationId xmlns:a16="http://schemas.microsoft.com/office/drawing/2014/main" id="{638901DF-231E-4EDD-961B-86D011327A9C}"/>
              </a:ext>
            </a:extLst>
          </p:cNvPr>
          <p:cNvSpPr/>
          <p:nvPr/>
        </p:nvSpPr>
        <p:spPr>
          <a:xfrm>
            <a:off x="7968818" y="2006067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C931D949-DF4E-4433-926B-3B29D268328B}"/>
              </a:ext>
            </a:extLst>
          </p:cNvPr>
          <p:cNvSpPr/>
          <p:nvPr/>
        </p:nvSpPr>
        <p:spPr>
          <a:xfrm>
            <a:off x="7943532" y="1138896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886D1A3A-F734-4F04-94F1-B23E747AC6D6}"/>
              </a:ext>
            </a:extLst>
          </p:cNvPr>
          <p:cNvSpPr/>
          <p:nvPr/>
        </p:nvSpPr>
        <p:spPr>
          <a:xfrm>
            <a:off x="7930853" y="289334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Round Same Side Corner Rectangle 11">
            <a:extLst>
              <a:ext uri="{FF2B5EF4-FFF2-40B4-BE49-F238E27FC236}">
                <a16:creationId xmlns:a16="http://schemas.microsoft.com/office/drawing/2014/main" id="{BA0BE9B9-24F7-4B0D-B920-8CF7ECE941EE}"/>
              </a:ext>
            </a:extLst>
          </p:cNvPr>
          <p:cNvSpPr/>
          <p:nvPr/>
        </p:nvSpPr>
        <p:spPr>
          <a:xfrm rot="9900000">
            <a:off x="7943334" y="3729116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Design Tips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i="1" dirty="0"/>
              <a:t>There are multiple ways to think about design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534796" y="1919138"/>
            <a:ext cx="2" cy="563405"/>
          </a:xfrm>
          <a:prstGeom prst="straightConnector1">
            <a:avLst/>
          </a:prstGeom>
          <a:ln w="25400">
            <a:solidFill>
              <a:schemeClr val="accent5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746076" y="2200841"/>
            <a:ext cx="1026818" cy="339449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3394782" y="2224462"/>
            <a:ext cx="955232" cy="314590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  <a:stCxn id="14" idx="0"/>
          </p:cNvCxnSpPr>
          <p:nvPr/>
        </p:nvCxnSpPr>
        <p:spPr>
          <a:xfrm flipH="1">
            <a:off x="2820566" y="2600898"/>
            <a:ext cx="1714906" cy="1004776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14" idx="0"/>
          </p:cNvCxnSpPr>
          <p:nvPr/>
        </p:nvCxnSpPr>
        <p:spPr>
          <a:xfrm>
            <a:off x="4535472" y="2600898"/>
            <a:ext cx="1741478" cy="902159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476976" y="2974568"/>
            <a:ext cx="1992232" cy="2180315"/>
            <a:chOff x="3572226" y="2727415"/>
            <a:chExt cx="1992232" cy="2180315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ounded Rectangle 9"/>
            <p:cNvSpPr/>
            <p:nvPr/>
          </p:nvSpPr>
          <p:spPr>
            <a:xfrm rot="2939061">
              <a:off x="4640832" y="2121239"/>
              <a:ext cx="282462" cy="15647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572226" y="2727415"/>
              <a:ext cx="1746077" cy="2180315"/>
            </a:xfrm>
            <a:custGeom>
              <a:avLst/>
              <a:gdLst>
                <a:gd name="connsiteX0" fmla="*/ 409651 w 1762963"/>
                <a:gd name="connsiteY0" fmla="*/ 7315 h 1931212"/>
                <a:gd name="connsiteX1" fmla="*/ 234086 w 1762963"/>
                <a:gd name="connsiteY1" fmla="*/ 665683 h 1931212"/>
                <a:gd name="connsiteX2" fmla="*/ 292608 w 1762963"/>
                <a:gd name="connsiteY2" fmla="*/ 1382572 h 1931212"/>
                <a:gd name="connsiteX3" fmla="*/ 0 w 1762963"/>
                <a:gd name="connsiteY3" fmla="*/ 1931212 h 1931212"/>
                <a:gd name="connsiteX4" fmla="*/ 1060704 w 1762963"/>
                <a:gd name="connsiteY4" fmla="*/ 1923897 h 1931212"/>
                <a:gd name="connsiteX5" fmla="*/ 1316736 w 1762963"/>
                <a:gd name="connsiteY5" fmla="*/ 1419148 h 1931212"/>
                <a:gd name="connsiteX6" fmla="*/ 1762963 w 1762963"/>
                <a:gd name="connsiteY6" fmla="*/ 672998 h 1931212"/>
                <a:gd name="connsiteX7" fmla="*/ 1236268 w 1762963"/>
                <a:gd name="connsiteY7" fmla="*/ 0 h 1931212"/>
                <a:gd name="connsiteX8" fmla="*/ 651052 w 1762963"/>
                <a:gd name="connsiteY8" fmla="*/ 526694 h 1931212"/>
                <a:gd name="connsiteX9" fmla="*/ 409651 w 1762963"/>
                <a:gd name="connsiteY9" fmla="*/ 7315 h 1931212"/>
                <a:gd name="connsiteX0" fmla="*/ 409651 w 1762963"/>
                <a:gd name="connsiteY0" fmla="*/ 7315 h 1931212"/>
                <a:gd name="connsiteX1" fmla="*/ 234086 w 1762963"/>
                <a:gd name="connsiteY1" fmla="*/ 665683 h 1931212"/>
                <a:gd name="connsiteX2" fmla="*/ 292608 w 1762963"/>
                <a:gd name="connsiteY2" fmla="*/ 1382572 h 1931212"/>
                <a:gd name="connsiteX3" fmla="*/ 0 w 1762963"/>
                <a:gd name="connsiteY3" fmla="*/ 1931212 h 1931212"/>
                <a:gd name="connsiteX4" fmla="*/ 1060704 w 1762963"/>
                <a:gd name="connsiteY4" fmla="*/ 1923897 h 1931212"/>
                <a:gd name="connsiteX5" fmla="*/ 1316736 w 1762963"/>
                <a:gd name="connsiteY5" fmla="*/ 1419148 h 1931212"/>
                <a:gd name="connsiteX6" fmla="*/ 1762963 w 1762963"/>
                <a:gd name="connsiteY6" fmla="*/ 672998 h 1931212"/>
                <a:gd name="connsiteX7" fmla="*/ 1236268 w 1762963"/>
                <a:gd name="connsiteY7" fmla="*/ 0 h 1931212"/>
                <a:gd name="connsiteX8" fmla="*/ 651052 w 1762963"/>
                <a:gd name="connsiteY8" fmla="*/ 526694 h 1931212"/>
                <a:gd name="connsiteX9" fmla="*/ 409651 w 1762963"/>
                <a:gd name="connsiteY9" fmla="*/ 7315 h 1931212"/>
                <a:gd name="connsiteX0" fmla="*/ 409651 w 1762963"/>
                <a:gd name="connsiteY0" fmla="*/ 7315 h 1931212"/>
                <a:gd name="connsiteX1" fmla="*/ 234086 w 1762963"/>
                <a:gd name="connsiteY1" fmla="*/ 665683 h 1931212"/>
                <a:gd name="connsiteX2" fmla="*/ 292608 w 1762963"/>
                <a:gd name="connsiteY2" fmla="*/ 1382572 h 1931212"/>
                <a:gd name="connsiteX3" fmla="*/ 0 w 1762963"/>
                <a:gd name="connsiteY3" fmla="*/ 1931212 h 1931212"/>
                <a:gd name="connsiteX4" fmla="*/ 1060704 w 1762963"/>
                <a:gd name="connsiteY4" fmla="*/ 1923897 h 1931212"/>
                <a:gd name="connsiteX5" fmla="*/ 1316736 w 1762963"/>
                <a:gd name="connsiteY5" fmla="*/ 1419148 h 1931212"/>
                <a:gd name="connsiteX6" fmla="*/ 1762963 w 1762963"/>
                <a:gd name="connsiteY6" fmla="*/ 672998 h 1931212"/>
                <a:gd name="connsiteX7" fmla="*/ 1236268 w 1762963"/>
                <a:gd name="connsiteY7" fmla="*/ 0 h 1931212"/>
                <a:gd name="connsiteX8" fmla="*/ 651052 w 1762963"/>
                <a:gd name="connsiteY8" fmla="*/ 526694 h 1931212"/>
                <a:gd name="connsiteX9" fmla="*/ 409651 w 1762963"/>
                <a:gd name="connsiteY9" fmla="*/ 7315 h 1931212"/>
                <a:gd name="connsiteX0" fmla="*/ 409651 w 1762963"/>
                <a:gd name="connsiteY0" fmla="*/ 7315 h 1931212"/>
                <a:gd name="connsiteX1" fmla="*/ 234086 w 1762963"/>
                <a:gd name="connsiteY1" fmla="*/ 665683 h 1931212"/>
                <a:gd name="connsiteX2" fmla="*/ 292608 w 1762963"/>
                <a:gd name="connsiteY2" fmla="*/ 1382572 h 1931212"/>
                <a:gd name="connsiteX3" fmla="*/ 0 w 1762963"/>
                <a:gd name="connsiteY3" fmla="*/ 1931212 h 1931212"/>
                <a:gd name="connsiteX4" fmla="*/ 1060704 w 1762963"/>
                <a:gd name="connsiteY4" fmla="*/ 1923897 h 1931212"/>
                <a:gd name="connsiteX5" fmla="*/ 1316736 w 1762963"/>
                <a:gd name="connsiteY5" fmla="*/ 1419148 h 1931212"/>
                <a:gd name="connsiteX6" fmla="*/ 1762963 w 1762963"/>
                <a:gd name="connsiteY6" fmla="*/ 672998 h 1931212"/>
                <a:gd name="connsiteX7" fmla="*/ 1236268 w 1762963"/>
                <a:gd name="connsiteY7" fmla="*/ 0 h 1931212"/>
                <a:gd name="connsiteX8" fmla="*/ 651052 w 1762963"/>
                <a:gd name="connsiteY8" fmla="*/ 526694 h 1931212"/>
                <a:gd name="connsiteX9" fmla="*/ 409651 w 1762963"/>
                <a:gd name="connsiteY9" fmla="*/ 7315 h 1931212"/>
                <a:gd name="connsiteX0" fmla="*/ 409651 w 1762963"/>
                <a:gd name="connsiteY0" fmla="*/ 7315 h 1931212"/>
                <a:gd name="connsiteX1" fmla="*/ 234086 w 1762963"/>
                <a:gd name="connsiteY1" fmla="*/ 665683 h 1931212"/>
                <a:gd name="connsiteX2" fmla="*/ 292608 w 1762963"/>
                <a:gd name="connsiteY2" fmla="*/ 1382572 h 1931212"/>
                <a:gd name="connsiteX3" fmla="*/ 0 w 1762963"/>
                <a:gd name="connsiteY3" fmla="*/ 1931212 h 1931212"/>
                <a:gd name="connsiteX4" fmla="*/ 1060704 w 1762963"/>
                <a:gd name="connsiteY4" fmla="*/ 1923897 h 1931212"/>
                <a:gd name="connsiteX5" fmla="*/ 1228953 w 1762963"/>
                <a:gd name="connsiteY5" fmla="*/ 1499615 h 1931212"/>
                <a:gd name="connsiteX6" fmla="*/ 1762963 w 1762963"/>
                <a:gd name="connsiteY6" fmla="*/ 672998 h 1931212"/>
                <a:gd name="connsiteX7" fmla="*/ 1236268 w 1762963"/>
                <a:gd name="connsiteY7" fmla="*/ 0 h 1931212"/>
                <a:gd name="connsiteX8" fmla="*/ 651052 w 1762963"/>
                <a:gd name="connsiteY8" fmla="*/ 526694 h 1931212"/>
                <a:gd name="connsiteX9" fmla="*/ 409651 w 1762963"/>
                <a:gd name="connsiteY9" fmla="*/ 7315 h 1931212"/>
                <a:gd name="connsiteX0" fmla="*/ 409651 w 1762963"/>
                <a:gd name="connsiteY0" fmla="*/ 7315 h 1931212"/>
                <a:gd name="connsiteX1" fmla="*/ 234086 w 1762963"/>
                <a:gd name="connsiteY1" fmla="*/ 665683 h 1931212"/>
                <a:gd name="connsiteX2" fmla="*/ 292608 w 1762963"/>
                <a:gd name="connsiteY2" fmla="*/ 1382572 h 1931212"/>
                <a:gd name="connsiteX3" fmla="*/ 0 w 1762963"/>
                <a:gd name="connsiteY3" fmla="*/ 1931212 h 1931212"/>
                <a:gd name="connsiteX4" fmla="*/ 1060704 w 1762963"/>
                <a:gd name="connsiteY4" fmla="*/ 1923897 h 1931212"/>
                <a:gd name="connsiteX5" fmla="*/ 1250899 w 1762963"/>
                <a:gd name="connsiteY5" fmla="*/ 1484985 h 1931212"/>
                <a:gd name="connsiteX6" fmla="*/ 1762963 w 1762963"/>
                <a:gd name="connsiteY6" fmla="*/ 672998 h 1931212"/>
                <a:gd name="connsiteX7" fmla="*/ 1236268 w 1762963"/>
                <a:gd name="connsiteY7" fmla="*/ 0 h 1931212"/>
                <a:gd name="connsiteX8" fmla="*/ 651052 w 1762963"/>
                <a:gd name="connsiteY8" fmla="*/ 526694 h 1931212"/>
                <a:gd name="connsiteX9" fmla="*/ 409651 w 1762963"/>
                <a:gd name="connsiteY9" fmla="*/ 7315 h 1931212"/>
                <a:gd name="connsiteX0" fmla="*/ 409651 w 1762963"/>
                <a:gd name="connsiteY0" fmla="*/ 7315 h 1931213"/>
                <a:gd name="connsiteX1" fmla="*/ 234086 w 1762963"/>
                <a:gd name="connsiteY1" fmla="*/ 665683 h 1931213"/>
                <a:gd name="connsiteX2" fmla="*/ 292608 w 1762963"/>
                <a:gd name="connsiteY2" fmla="*/ 1382572 h 1931213"/>
                <a:gd name="connsiteX3" fmla="*/ 0 w 1762963"/>
                <a:gd name="connsiteY3" fmla="*/ 1931212 h 1931213"/>
                <a:gd name="connsiteX4" fmla="*/ 1089965 w 1762963"/>
                <a:gd name="connsiteY4" fmla="*/ 1931213 h 1931213"/>
                <a:gd name="connsiteX5" fmla="*/ 1250899 w 1762963"/>
                <a:gd name="connsiteY5" fmla="*/ 1484985 h 1931213"/>
                <a:gd name="connsiteX6" fmla="*/ 1762963 w 1762963"/>
                <a:gd name="connsiteY6" fmla="*/ 672998 h 1931213"/>
                <a:gd name="connsiteX7" fmla="*/ 1236268 w 1762963"/>
                <a:gd name="connsiteY7" fmla="*/ 0 h 1931213"/>
                <a:gd name="connsiteX8" fmla="*/ 651052 w 1762963"/>
                <a:gd name="connsiteY8" fmla="*/ 526694 h 1931213"/>
                <a:gd name="connsiteX9" fmla="*/ 409651 w 1762963"/>
                <a:gd name="connsiteY9" fmla="*/ 7315 h 1931213"/>
                <a:gd name="connsiteX0" fmla="*/ 277978 w 1631290"/>
                <a:gd name="connsiteY0" fmla="*/ 7315 h 1931213"/>
                <a:gd name="connsiteX1" fmla="*/ 102413 w 1631290"/>
                <a:gd name="connsiteY1" fmla="*/ 665683 h 1931213"/>
                <a:gd name="connsiteX2" fmla="*/ 160935 w 1631290"/>
                <a:gd name="connsiteY2" fmla="*/ 1382572 h 1931213"/>
                <a:gd name="connsiteX3" fmla="*/ 0 w 1631290"/>
                <a:gd name="connsiteY3" fmla="*/ 1923896 h 1931213"/>
                <a:gd name="connsiteX4" fmla="*/ 958292 w 1631290"/>
                <a:gd name="connsiteY4" fmla="*/ 1931213 h 1931213"/>
                <a:gd name="connsiteX5" fmla="*/ 1119226 w 1631290"/>
                <a:gd name="connsiteY5" fmla="*/ 1484985 h 1931213"/>
                <a:gd name="connsiteX6" fmla="*/ 1631290 w 1631290"/>
                <a:gd name="connsiteY6" fmla="*/ 672998 h 1931213"/>
                <a:gd name="connsiteX7" fmla="*/ 1104595 w 1631290"/>
                <a:gd name="connsiteY7" fmla="*/ 0 h 1931213"/>
                <a:gd name="connsiteX8" fmla="*/ 519379 w 1631290"/>
                <a:gd name="connsiteY8" fmla="*/ 526694 h 1931213"/>
                <a:gd name="connsiteX9" fmla="*/ 277978 w 1631290"/>
                <a:gd name="connsiteY9" fmla="*/ 7315 h 1931213"/>
                <a:gd name="connsiteX0" fmla="*/ 277978 w 1631290"/>
                <a:gd name="connsiteY0" fmla="*/ 7315 h 1953159"/>
                <a:gd name="connsiteX1" fmla="*/ 102413 w 1631290"/>
                <a:gd name="connsiteY1" fmla="*/ 665683 h 1953159"/>
                <a:gd name="connsiteX2" fmla="*/ 160935 w 1631290"/>
                <a:gd name="connsiteY2" fmla="*/ 1382572 h 1953159"/>
                <a:gd name="connsiteX3" fmla="*/ 0 w 1631290"/>
                <a:gd name="connsiteY3" fmla="*/ 1923896 h 1953159"/>
                <a:gd name="connsiteX4" fmla="*/ 1016814 w 1631290"/>
                <a:gd name="connsiteY4" fmla="*/ 1953159 h 1953159"/>
                <a:gd name="connsiteX5" fmla="*/ 1119226 w 1631290"/>
                <a:gd name="connsiteY5" fmla="*/ 1484985 h 1953159"/>
                <a:gd name="connsiteX6" fmla="*/ 1631290 w 1631290"/>
                <a:gd name="connsiteY6" fmla="*/ 672998 h 1953159"/>
                <a:gd name="connsiteX7" fmla="*/ 1104595 w 1631290"/>
                <a:gd name="connsiteY7" fmla="*/ 0 h 1953159"/>
                <a:gd name="connsiteX8" fmla="*/ 519379 w 1631290"/>
                <a:gd name="connsiteY8" fmla="*/ 526694 h 1953159"/>
                <a:gd name="connsiteX9" fmla="*/ 277978 w 1631290"/>
                <a:gd name="connsiteY9" fmla="*/ 7315 h 1953159"/>
                <a:gd name="connsiteX0" fmla="*/ 277978 w 1631290"/>
                <a:gd name="connsiteY0" fmla="*/ 7315 h 1953159"/>
                <a:gd name="connsiteX1" fmla="*/ 102413 w 1631290"/>
                <a:gd name="connsiteY1" fmla="*/ 665683 h 1953159"/>
                <a:gd name="connsiteX2" fmla="*/ 160935 w 1631290"/>
                <a:gd name="connsiteY2" fmla="*/ 1382572 h 1953159"/>
                <a:gd name="connsiteX3" fmla="*/ 0 w 1631290"/>
                <a:gd name="connsiteY3" fmla="*/ 1923896 h 1953159"/>
                <a:gd name="connsiteX4" fmla="*/ 1016814 w 1631290"/>
                <a:gd name="connsiteY4" fmla="*/ 1953159 h 1953159"/>
                <a:gd name="connsiteX5" fmla="*/ 1082649 w 1631290"/>
                <a:gd name="connsiteY5" fmla="*/ 1499616 h 1953159"/>
                <a:gd name="connsiteX6" fmla="*/ 1119226 w 1631290"/>
                <a:gd name="connsiteY6" fmla="*/ 1484985 h 1953159"/>
                <a:gd name="connsiteX7" fmla="*/ 1631290 w 1631290"/>
                <a:gd name="connsiteY7" fmla="*/ 672998 h 1953159"/>
                <a:gd name="connsiteX8" fmla="*/ 1104595 w 1631290"/>
                <a:gd name="connsiteY8" fmla="*/ 0 h 1953159"/>
                <a:gd name="connsiteX9" fmla="*/ 519379 w 1631290"/>
                <a:gd name="connsiteY9" fmla="*/ 526694 h 1953159"/>
                <a:gd name="connsiteX10" fmla="*/ 277978 w 1631290"/>
                <a:gd name="connsiteY10" fmla="*/ 7315 h 1953159"/>
                <a:gd name="connsiteX0" fmla="*/ 277978 w 1631290"/>
                <a:gd name="connsiteY0" fmla="*/ 7315 h 1953159"/>
                <a:gd name="connsiteX1" fmla="*/ 102413 w 1631290"/>
                <a:gd name="connsiteY1" fmla="*/ 665683 h 1953159"/>
                <a:gd name="connsiteX2" fmla="*/ 160935 w 1631290"/>
                <a:gd name="connsiteY2" fmla="*/ 1382572 h 1953159"/>
                <a:gd name="connsiteX3" fmla="*/ 0 w 1631290"/>
                <a:gd name="connsiteY3" fmla="*/ 1923896 h 1953159"/>
                <a:gd name="connsiteX4" fmla="*/ 1016814 w 1631290"/>
                <a:gd name="connsiteY4" fmla="*/ 1953159 h 1953159"/>
                <a:gd name="connsiteX5" fmla="*/ 1082649 w 1631290"/>
                <a:gd name="connsiteY5" fmla="*/ 1499616 h 1953159"/>
                <a:gd name="connsiteX6" fmla="*/ 1631290 w 1631290"/>
                <a:gd name="connsiteY6" fmla="*/ 672998 h 1953159"/>
                <a:gd name="connsiteX7" fmla="*/ 1104595 w 1631290"/>
                <a:gd name="connsiteY7" fmla="*/ 0 h 1953159"/>
                <a:gd name="connsiteX8" fmla="*/ 519379 w 1631290"/>
                <a:gd name="connsiteY8" fmla="*/ 526694 h 1953159"/>
                <a:gd name="connsiteX9" fmla="*/ 277978 w 1631290"/>
                <a:gd name="connsiteY9" fmla="*/ 7315 h 1953159"/>
                <a:gd name="connsiteX0" fmla="*/ 277978 w 1631290"/>
                <a:gd name="connsiteY0" fmla="*/ 7315 h 1953159"/>
                <a:gd name="connsiteX1" fmla="*/ 102413 w 1631290"/>
                <a:gd name="connsiteY1" fmla="*/ 665683 h 1953159"/>
                <a:gd name="connsiteX2" fmla="*/ 160935 w 1631290"/>
                <a:gd name="connsiteY2" fmla="*/ 1382572 h 1953159"/>
                <a:gd name="connsiteX3" fmla="*/ 0 w 1631290"/>
                <a:gd name="connsiteY3" fmla="*/ 1923896 h 1953159"/>
                <a:gd name="connsiteX4" fmla="*/ 1016814 w 1631290"/>
                <a:gd name="connsiteY4" fmla="*/ 1953159 h 1953159"/>
                <a:gd name="connsiteX5" fmla="*/ 1082649 w 1631290"/>
                <a:gd name="connsiteY5" fmla="*/ 1499616 h 1953159"/>
                <a:gd name="connsiteX6" fmla="*/ 1631290 w 1631290"/>
                <a:gd name="connsiteY6" fmla="*/ 672998 h 1953159"/>
                <a:gd name="connsiteX7" fmla="*/ 1104595 w 1631290"/>
                <a:gd name="connsiteY7" fmla="*/ 0 h 1953159"/>
                <a:gd name="connsiteX8" fmla="*/ 519379 w 1631290"/>
                <a:gd name="connsiteY8" fmla="*/ 526694 h 1953159"/>
                <a:gd name="connsiteX9" fmla="*/ 277978 w 1631290"/>
                <a:gd name="connsiteY9" fmla="*/ 7315 h 1953159"/>
                <a:gd name="connsiteX0" fmla="*/ 277978 w 1631290"/>
                <a:gd name="connsiteY0" fmla="*/ 7315 h 1953159"/>
                <a:gd name="connsiteX1" fmla="*/ 102413 w 1631290"/>
                <a:gd name="connsiteY1" fmla="*/ 665683 h 1953159"/>
                <a:gd name="connsiteX2" fmla="*/ 160935 w 1631290"/>
                <a:gd name="connsiteY2" fmla="*/ 1382572 h 1953159"/>
                <a:gd name="connsiteX3" fmla="*/ 0 w 1631290"/>
                <a:gd name="connsiteY3" fmla="*/ 1923896 h 1953159"/>
                <a:gd name="connsiteX4" fmla="*/ 1016814 w 1631290"/>
                <a:gd name="connsiteY4" fmla="*/ 1953159 h 1953159"/>
                <a:gd name="connsiteX5" fmla="*/ 1082649 w 1631290"/>
                <a:gd name="connsiteY5" fmla="*/ 1499616 h 1953159"/>
                <a:gd name="connsiteX6" fmla="*/ 1631290 w 1631290"/>
                <a:gd name="connsiteY6" fmla="*/ 672998 h 1953159"/>
                <a:gd name="connsiteX7" fmla="*/ 1104595 w 1631290"/>
                <a:gd name="connsiteY7" fmla="*/ 0 h 1953159"/>
                <a:gd name="connsiteX8" fmla="*/ 519379 w 1631290"/>
                <a:gd name="connsiteY8" fmla="*/ 526694 h 1953159"/>
                <a:gd name="connsiteX9" fmla="*/ 277978 w 1631290"/>
                <a:gd name="connsiteY9" fmla="*/ 7315 h 1953159"/>
                <a:gd name="connsiteX0" fmla="*/ 277978 w 1631290"/>
                <a:gd name="connsiteY0" fmla="*/ 0 h 2033626"/>
                <a:gd name="connsiteX1" fmla="*/ 102413 w 1631290"/>
                <a:gd name="connsiteY1" fmla="*/ 746150 h 2033626"/>
                <a:gd name="connsiteX2" fmla="*/ 160935 w 1631290"/>
                <a:gd name="connsiteY2" fmla="*/ 1463039 h 2033626"/>
                <a:gd name="connsiteX3" fmla="*/ 0 w 1631290"/>
                <a:gd name="connsiteY3" fmla="*/ 2004363 h 2033626"/>
                <a:gd name="connsiteX4" fmla="*/ 1016814 w 1631290"/>
                <a:gd name="connsiteY4" fmla="*/ 2033626 h 2033626"/>
                <a:gd name="connsiteX5" fmla="*/ 1082649 w 1631290"/>
                <a:gd name="connsiteY5" fmla="*/ 1580083 h 2033626"/>
                <a:gd name="connsiteX6" fmla="*/ 1631290 w 1631290"/>
                <a:gd name="connsiteY6" fmla="*/ 753465 h 2033626"/>
                <a:gd name="connsiteX7" fmla="*/ 1104595 w 1631290"/>
                <a:gd name="connsiteY7" fmla="*/ 80467 h 2033626"/>
                <a:gd name="connsiteX8" fmla="*/ 519379 w 1631290"/>
                <a:gd name="connsiteY8" fmla="*/ 607161 h 2033626"/>
                <a:gd name="connsiteX9" fmla="*/ 277978 w 1631290"/>
                <a:gd name="connsiteY9" fmla="*/ 0 h 2033626"/>
                <a:gd name="connsiteX0" fmla="*/ 277978 w 1631290"/>
                <a:gd name="connsiteY0" fmla="*/ 10 h 2033636"/>
                <a:gd name="connsiteX1" fmla="*/ 102413 w 1631290"/>
                <a:gd name="connsiteY1" fmla="*/ 746160 h 2033636"/>
                <a:gd name="connsiteX2" fmla="*/ 160935 w 1631290"/>
                <a:gd name="connsiteY2" fmla="*/ 1463049 h 2033636"/>
                <a:gd name="connsiteX3" fmla="*/ 0 w 1631290"/>
                <a:gd name="connsiteY3" fmla="*/ 2004373 h 2033636"/>
                <a:gd name="connsiteX4" fmla="*/ 1016814 w 1631290"/>
                <a:gd name="connsiteY4" fmla="*/ 2033636 h 2033636"/>
                <a:gd name="connsiteX5" fmla="*/ 1082649 w 1631290"/>
                <a:gd name="connsiteY5" fmla="*/ 1580093 h 2033636"/>
                <a:gd name="connsiteX6" fmla="*/ 1631290 w 1631290"/>
                <a:gd name="connsiteY6" fmla="*/ 753475 h 2033636"/>
                <a:gd name="connsiteX7" fmla="*/ 1104595 w 1631290"/>
                <a:gd name="connsiteY7" fmla="*/ 80477 h 2033636"/>
                <a:gd name="connsiteX8" fmla="*/ 519379 w 1631290"/>
                <a:gd name="connsiteY8" fmla="*/ 607171 h 2033636"/>
                <a:gd name="connsiteX9" fmla="*/ 277978 w 1631290"/>
                <a:gd name="connsiteY9" fmla="*/ 10 h 2033636"/>
                <a:gd name="connsiteX0" fmla="*/ 277978 w 1631290"/>
                <a:gd name="connsiteY0" fmla="*/ 10 h 2033636"/>
                <a:gd name="connsiteX1" fmla="*/ 102413 w 1631290"/>
                <a:gd name="connsiteY1" fmla="*/ 746160 h 2033636"/>
                <a:gd name="connsiteX2" fmla="*/ 160935 w 1631290"/>
                <a:gd name="connsiteY2" fmla="*/ 1463049 h 2033636"/>
                <a:gd name="connsiteX3" fmla="*/ 0 w 1631290"/>
                <a:gd name="connsiteY3" fmla="*/ 2004373 h 2033636"/>
                <a:gd name="connsiteX4" fmla="*/ 1016814 w 1631290"/>
                <a:gd name="connsiteY4" fmla="*/ 2033636 h 2033636"/>
                <a:gd name="connsiteX5" fmla="*/ 1082649 w 1631290"/>
                <a:gd name="connsiteY5" fmla="*/ 1580093 h 2033636"/>
                <a:gd name="connsiteX6" fmla="*/ 1631290 w 1631290"/>
                <a:gd name="connsiteY6" fmla="*/ 753475 h 2033636"/>
                <a:gd name="connsiteX7" fmla="*/ 1104595 w 1631290"/>
                <a:gd name="connsiteY7" fmla="*/ 80477 h 2033636"/>
                <a:gd name="connsiteX8" fmla="*/ 490118 w 1631290"/>
                <a:gd name="connsiteY8" fmla="*/ 680323 h 2033636"/>
                <a:gd name="connsiteX9" fmla="*/ 277978 w 1631290"/>
                <a:gd name="connsiteY9" fmla="*/ 10 h 2033636"/>
                <a:gd name="connsiteX0" fmla="*/ 284841 w 1638153"/>
                <a:gd name="connsiteY0" fmla="*/ 10 h 2045551"/>
                <a:gd name="connsiteX1" fmla="*/ 109276 w 1638153"/>
                <a:gd name="connsiteY1" fmla="*/ 746160 h 2045551"/>
                <a:gd name="connsiteX2" fmla="*/ 167798 w 1638153"/>
                <a:gd name="connsiteY2" fmla="*/ 1463049 h 2045551"/>
                <a:gd name="connsiteX3" fmla="*/ 0 w 1638153"/>
                <a:gd name="connsiteY3" fmla="*/ 2045551 h 2045551"/>
                <a:gd name="connsiteX4" fmla="*/ 1023677 w 1638153"/>
                <a:gd name="connsiteY4" fmla="*/ 2033636 h 2045551"/>
                <a:gd name="connsiteX5" fmla="*/ 1089512 w 1638153"/>
                <a:gd name="connsiteY5" fmla="*/ 1580093 h 2045551"/>
                <a:gd name="connsiteX6" fmla="*/ 1638153 w 1638153"/>
                <a:gd name="connsiteY6" fmla="*/ 753475 h 2045551"/>
                <a:gd name="connsiteX7" fmla="*/ 1111458 w 1638153"/>
                <a:gd name="connsiteY7" fmla="*/ 80477 h 2045551"/>
                <a:gd name="connsiteX8" fmla="*/ 496981 w 1638153"/>
                <a:gd name="connsiteY8" fmla="*/ 680323 h 2045551"/>
                <a:gd name="connsiteX9" fmla="*/ 284841 w 1638153"/>
                <a:gd name="connsiteY9" fmla="*/ 10 h 2045551"/>
                <a:gd name="connsiteX0" fmla="*/ 284841 w 1638153"/>
                <a:gd name="connsiteY0" fmla="*/ 10 h 2045551"/>
                <a:gd name="connsiteX1" fmla="*/ 109276 w 1638153"/>
                <a:gd name="connsiteY1" fmla="*/ 746160 h 2045551"/>
                <a:gd name="connsiteX2" fmla="*/ 167798 w 1638153"/>
                <a:gd name="connsiteY2" fmla="*/ 1463049 h 2045551"/>
                <a:gd name="connsiteX3" fmla="*/ 0 w 1638153"/>
                <a:gd name="connsiteY3" fmla="*/ 2045551 h 2045551"/>
                <a:gd name="connsiteX4" fmla="*/ 1023677 w 1638153"/>
                <a:gd name="connsiteY4" fmla="*/ 2033636 h 2045551"/>
                <a:gd name="connsiteX5" fmla="*/ 1089512 w 1638153"/>
                <a:gd name="connsiteY5" fmla="*/ 1580093 h 2045551"/>
                <a:gd name="connsiteX6" fmla="*/ 1638153 w 1638153"/>
                <a:gd name="connsiteY6" fmla="*/ 753475 h 2045551"/>
                <a:gd name="connsiteX7" fmla="*/ 1111458 w 1638153"/>
                <a:gd name="connsiteY7" fmla="*/ 80477 h 2045551"/>
                <a:gd name="connsiteX8" fmla="*/ 496981 w 1638153"/>
                <a:gd name="connsiteY8" fmla="*/ 680323 h 2045551"/>
                <a:gd name="connsiteX9" fmla="*/ 284841 w 1638153"/>
                <a:gd name="connsiteY9" fmla="*/ 10 h 204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8153" h="2045551">
                  <a:moveTo>
                    <a:pt x="284841" y="10"/>
                  </a:moveTo>
                  <a:cubicBezTo>
                    <a:pt x="292156" y="285302"/>
                    <a:pt x="101961" y="643747"/>
                    <a:pt x="109276" y="746160"/>
                  </a:cubicBezTo>
                  <a:cubicBezTo>
                    <a:pt x="99522" y="1014384"/>
                    <a:pt x="148291" y="1224086"/>
                    <a:pt x="167798" y="1463049"/>
                  </a:cubicBezTo>
                  <a:lnTo>
                    <a:pt x="0" y="2045551"/>
                  </a:lnTo>
                  <a:lnTo>
                    <a:pt x="1023677" y="2033636"/>
                  </a:lnTo>
                  <a:cubicBezTo>
                    <a:pt x="1055376" y="1884893"/>
                    <a:pt x="1057813" y="1728836"/>
                    <a:pt x="1089512" y="1580093"/>
                  </a:cubicBezTo>
                  <a:cubicBezTo>
                    <a:pt x="1440642" y="1333815"/>
                    <a:pt x="1535740" y="1153373"/>
                    <a:pt x="1638153" y="753475"/>
                  </a:cubicBezTo>
                  <a:lnTo>
                    <a:pt x="1111458" y="80477"/>
                  </a:lnTo>
                  <a:lnTo>
                    <a:pt x="496981" y="680323"/>
                  </a:lnTo>
                  <a:cubicBezTo>
                    <a:pt x="416514" y="477936"/>
                    <a:pt x="599395" y="-2428"/>
                    <a:pt x="284841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35903" y="2482543"/>
            <a:ext cx="1666119" cy="2017638"/>
            <a:chOff x="3731153" y="2225865"/>
            <a:chExt cx="1666119" cy="2017638"/>
          </a:xfrm>
        </p:grpSpPr>
        <p:pic>
          <p:nvPicPr>
            <p:cNvPr id="13" name="Picture 2" descr="D:\KBM-정애\014-Fullppt\PNG이미지\핸드폰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153" y="2225865"/>
              <a:ext cx="1666119" cy="201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177052" y="2344220"/>
              <a:ext cx="907339" cy="1435656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22759" y="3079004"/>
            <a:ext cx="543317" cy="824717"/>
            <a:chOff x="4661983" y="2106581"/>
            <a:chExt cx="509735" cy="77374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6" name="Rounded Rectangle 15"/>
            <p:cNvSpPr/>
            <p:nvPr/>
          </p:nvSpPr>
          <p:spPr>
            <a:xfrm rot="3148397">
              <a:off x="4756549" y="2012015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 rot="3148397">
              <a:off x="4786261" y="2266384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3148397">
              <a:off x="4812149" y="2520754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Rectangle 23"/>
          <p:cNvSpPr/>
          <p:nvPr/>
        </p:nvSpPr>
        <p:spPr>
          <a:xfrm>
            <a:off x="3919952" y="1212890"/>
            <a:ext cx="1231995" cy="72469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ectangle 23"/>
          <p:cNvSpPr/>
          <p:nvPr/>
        </p:nvSpPr>
        <p:spPr>
          <a:xfrm>
            <a:off x="2388518" y="2127049"/>
            <a:ext cx="1231995" cy="72469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Rectangle 23"/>
          <p:cNvSpPr/>
          <p:nvPr/>
        </p:nvSpPr>
        <p:spPr>
          <a:xfrm>
            <a:off x="1588571" y="3243329"/>
            <a:ext cx="1231995" cy="72469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23"/>
          <p:cNvSpPr/>
          <p:nvPr/>
        </p:nvSpPr>
        <p:spPr>
          <a:xfrm>
            <a:off x="6276950" y="3243329"/>
            <a:ext cx="1231995" cy="72469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ectangle 23"/>
          <p:cNvSpPr/>
          <p:nvPr/>
        </p:nvSpPr>
        <p:spPr>
          <a:xfrm>
            <a:off x="5549011" y="2127049"/>
            <a:ext cx="1231995" cy="72469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noFill/>
          <a:ln w="381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Block Arc 14"/>
          <p:cNvSpPr/>
          <p:nvPr/>
        </p:nvSpPr>
        <p:spPr>
          <a:xfrm rot="16200000">
            <a:off x="1988943" y="3442422"/>
            <a:ext cx="448947" cy="44924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Rectangle 36"/>
          <p:cNvSpPr/>
          <p:nvPr/>
        </p:nvSpPr>
        <p:spPr>
          <a:xfrm>
            <a:off x="2781802" y="2365867"/>
            <a:ext cx="476822" cy="39858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ardrop 6"/>
          <p:cNvSpPr/>
          <p:nvPr/>
        </p:nvSpPr>
        <p:spPr>
          <a:xfrm rot="8100000">
            <a:off x="5933115" y="2323674"/>
            <a:ext cx="402035" cy="40203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D15A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ectangle 16"/>
          <p:cNvSpPr/>
          <p:nvPr/>
        </p:nvSpPr>
        <p:spPr>
          <a:xfrm rot="2700000">
            <a:off x="4381517" y="1296416"/>
            <a:ext cx="306558" cy="5832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DA32CE-95AA-4527-8C99-663E42F17A19}"/>
              </a:ext>
            </a:extLst>
          </p:cNvPr>
          <p:cNvSpPr txBox="1"/>
          <p:nvPr/>
        </p:nvSpPr>
        <p:spPr>
          <a:xfrm>
            <a:off x="170628" y="3351250"/>
            <a:ext cx="1410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Design Your Work Space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9DC2FE-82F8-481A-9D32-B49E9358B839}"/>
              </a:ext>
            </a:extLst>
          </p:cNvPr>
          <p:cNvSpPr txBox="1"/>
          <p:nvPr/>
        </p:nvSpPr>
        <p:spPr>
          <a:xfrm>
            <a:off x="7580284" y="3432255"/>
            <a:ext cx="1563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efine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Design Priorities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31EEDA-5BC6-4B8C-A6C5-FBECFCCFB45B}"/>
              </a:ext>
            </a:extLst>
          </p:cNvPr>
          <p:cNvSpPr txBox="1"/>
          <p:nvPr/>
        </p:nvSpPr>
        <p:spPr>
          <a:xfrm>
            <a:off x="842112" y="2224200"/>
            <a:ext cx="1410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Use Visuals Naturally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AB3836-50CF-4518-A006-15C6812E39F1}"/>
              </a:ext>
            </a:extLst>
          </p:cNvPr>
          <p:cNvSpPr txBox="1"/>
          <p:nvPr/>
        </p:nvSpPr>
        <p:spPr>
          <a:xfrm>
            <a:off x="6908644" y="2240935"/>
            <a:ext cx="1563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Use Pre-built Design Tools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2E7DA7-E4AD-47A4-AD2A-6E1A525B7964}"/>
              </a:ext>
            </a:extLst>
          </p:cNvPr>
          <p:cNvSpPr txBox="1"/>
          <p:nvPr/>
        </p:nvSpPr>
        <p:spPr>
          <a:xfrm>
            <a:off x="5302022" y="1282847"/>
            <a:ext cx="183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Know Why You are Designing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7F26A291-8D5B-453D-B522-646AB1262F4F}"/>
              </a:ext>
            </a:extLst>
          </p:cNvPr>
          <p:cNvSpPr>
            <a:spLocks noChangeAspect="1"/>
          </p:cNvSpPr>
          <p:nvPr/>
        </p:nvSpPr>
        <p:spPr>
          <a:xfrm>
            <a:off x="6725500" y="3474792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6999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32040" y="1923678"/>
            <a:ext cx="3168352" cy="1440160"/>
          </a:xfrm>
        </p:spPr>
        <p:txBody>
          <a:bodyPr/>
          <a:lstStyle/>
          <a:p>
            <a:r>
              <a:rPr lang="en-US" altLang="ko-KR" sz="3300" dirty="0"/>
              <a:t>Communication</a:t>
            </a:r>
            <a:endParaRPr lang="ko-KR" altLang="en-US" sz="3300" dirty="0"/>
          </a:p>
        </p:txBody>
      </p:sp>
    </p:spTree>
    <p:extLst>
      <p:ext uri="{BB962C8B-B14F-4D97-AF65-F5344CB8AC3E}">
        <p14:creationId xmlns:p14="http://schemas.microsoft.com/office/powerpoint/2010/main" val="86959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Communication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766712"/>
            <a:ext cx="9144000" cy="288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i="1" dirty="0"/>
              <a:t>Teaching is communication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21584" y="2029055"/>
            <a:ext cx="1431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b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Clear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10268" y="2046122"/>
            <a:ext cx="143112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b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en-US" altLang="ko-KR" sz="1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Concise</a:t>
            </a:r>
            <a:endParaRPr lang="ko-KR" altLang="en-US" sz="1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79041" y="2046122"/>
            <a:ext cx="1532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Coax</a:t>
            </a:r>
            <a:b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Cooperation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11140" y="2056683"/>
            <a:ext cx="1431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Receive</a:t>
            </a:r>
            <a:b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Comments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Frame 20"/>
          <p:cNvSpPr/>
          <p:nvPr/>
        </p:nvSpPr>
        <p:spPr>
          <a:xfrm>
            <a:off x="3229437" y="2923316"/>
            <a:ext cx="2737546" cy="1440160"/>
          </a:xfrm>
          <a:prstGeom prst="frame">
            <a:avLst>
              <a:gd name="adj1" fmla="val 1918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Frame 21"/>
          <p:cNvSpPr/>
          <p:nvPr/>
        </p:nvSpPr>
        <p:spPr>
          <a:xfrm>
            <a:off x="6110999" y="2923316"/>
            <a:ext cx="2737546" cy="1440160"/>
          </a:xfrm>
          <a:prstGeom prst="frame">
            <a:avLst>
              <a:gd name="adj1" fmla="val 1918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Donut 24">
            <a:extLst>
              <a:ext uri="{FF2B5EF4-FFF2-40B4-BE49-F238E27FC236}">
                <a16:creationId xmlns:a16="http://schemas.microsoft.com/office/drawing/2014/main" id="{FED41B8F-C9B3-400C-9644-1E82A8BEC947}"/>
              </a:ext>
            </a:extLst>
          </p:cNvPr>
          <p:cNvSpPr/>
          <p:nvPr/>
        </p:nvSpPr>
        <p:spPr>
          <a:xfrm>
            <a:off x="5028595" y="1421709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394956" y="3086859"/>
            <a:ext cx="2406509" cy="1113075"/>
            <a:chOff x="300361" y="1376682"/>
            <a:chExt cx="2936827" cy="1113075"/>
          </a:xfrm>
        </p:grpSpPr>
        <p:sp>
          <p:nvSpPr>
            <p:cNvPr id="24" name="TextBox 23"/>
            <p:cNvSpPr txBox="1"/>
            <p:nvPr/>
          </p:nvSpPr>
          <p:spPr>
            <a:xfrm>
              <a:off x="300361" y="1658760"/>
              <a:ext cx="29368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 all the lessons that I have learned in 15 years of online teaching, this is the absolute most important one.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altLang="ko-KR" sz="1200" b="1" dirty="0">
                  <a:solidFill>
                    <a:schemeClr val="accent1"/>
                  </a:solidFill>
                  <a:cs typeface="Arial" pitchFamily="34" charset="0"/>
                </a:rPr>
                <a:t>Communicate Care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276517" y="3086858"/>
            <a:ext cx="2406509" cy="1297741"/>
            <a:chOff x="300361" y="1376682"/>
            <a:chExt cx="2936827" cy="1297741"/>
          </a:xfrm>
        </p:grpSpPr>
        <p:sp>
          <p:nvSpPr>
            <p:cNvPr id="27" name="TextBox 26"/>
            <p:cNvSpPr txBox="1"/>
            <p:nvPr/>
          </p:nvSpPr>
          <p:spPr>
            <a:xfrm>
              <a:off x="300361" y="1658760"/>
              <a:ext cx="29368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It’s true that this doesn’t work as a long-term solution, but in online education for a “skim” generation, try your best to connect.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Over-Communicate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pic>
        <p:nvPicPr>
          <p:cNvPr id="30" name="Picture Placeholder 29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F72C124E-B8CC-492F-B0DB-D42DB407746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8" r="17618"/>
          <a:stretch>
            <a:fillRect/>
          </a:stretch>
        </p:blipFill>
        <p:spPr/>
      </p:pic>
      <p:sp>
        <p:nvSpPr>
          <p:cNvPr id="32" name="Isosceles Triangle 5">
            <a:extLst>
              <a:ext uri="{FF2B5EF4-FFF2-40B4-BE49-F238E27FC236}">
                <a16:creationId xmlns:a16="http://schemas.microsoft.com/office/drawing/2014/main" id="{A3508646-8183-4AD2-8FA6-C9859ECE059C}"/>
              </a:ext>
            </a:extLst>
          </p:cNvPr>
          <p:cNvSpPr>
            <a:spLocks noChangeAspect="1"/>
          </p:cNvSpPr>
          <p:nvPr/>
        </p:nvSpPr>
        <p:spPr>
          <a:xfrm>
            <a:off x="3603363" y="1503094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Round Same Side Corner Rectangle 11">
            <a:extLst>
              <a:ext uri="{FF2B5EF4-FFF2-40B4-BE49-F238E27FC236}">
                <a16:creationId xmlns:a16="http://schemas.microsoft.com/office/drawing/2014/main" id="{37A97F9A-97BE-4DC2-93FF-ED0AF8723152}"/>
              </a:ext>
            </a:extLst>
          </p:cNvPr>
          <p:cNvSpPr/>
          <p:nvPr/>
        </p:nvSpPr>
        <p:spPr>
          <a:xfrm rot="9900000">
            <a:off x="6567227" y="144628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Chord 15">
            <a:extLst>
              <a:ext uri="{FF2B5EF4-FFF2-40B4-BE49-F238E27FC236}">
                <a16:creationId xmlns:a16="http://schemas.microsoft.com/office/drawing/2014/main" id="{940C0D8F-593A-44A0-B26A-6D105B4E4A46}"/>
              </a:ext>
            </a:extLst>
          </p:cNvPr>
          <p:cNvSpPr/>
          <p:nvPr/>
        </p:nvSpPr>
        <p:spPr>
          <a:xfrm>
            <a:off x="8027140" y="1409946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3457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32040" y="1923678"/>
            <a:ext cx="3168352" cy="1440160"/>
          </a:xfrm>
        </p:spPr>
        <p:txBody>
          <a:bodyPr/>
          <a:lstStyle/>
          <a:p>
            <a:r>
              <a:rPr lang="en-US" altLang="ko-KR" sz="3300" dirty="0"/>
              <a:t>Other </a:t>
            </a:r>
            <a:br>
              <a:rPr lang="en-US" altLang="ko-KR" sz="3300" dirty="0"/>
            </a:br>
            <a:r>
              <a:rPr lang="en-US" altLang="ko-KR" sz="3300" dirty="0"/>
              <a:t>Simple Tips</a:t>
            </a:r>
            <a:endParaRPr lang="ko-KR" altLang="en-US" sz="3300" dirty="0"/>
          </a:p>
        </p:txBody>
      </p:sp>
    </p:spTree>
    <p:extLst>
      <p:ext uri="{BB962C8B-B14F-4D97-AF65-F5344CB8AC3E}">
        <p14:creationId xmlns:p14="http://schemas.microsoft.com/office/powerpoint/2010/main" val="2591657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27784" y="633684"/>
            <a:ext cx="4104456" cy="576063"/>
          </a:xfrm>
        </p:spPr>
        <p:txBody>
          <a:bodyPr/>
          <a:lstStyle/>
          <a:p>
            <a:r>
              <a:rPr lang="en-US" altLang="ko-KR" dirty="0"/>
              <a:t>Question Prompt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i="1" dirty="0"/>
              <a:t>Let’s talk about this in a moment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3658" y="2222626"/>
            <a:ext cx="6156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Share Your Voice question:</a:t>
            </a:r>
          </a:p>
          <a:p>
            <a:pPr algn="ctr"/>
            <a:r>
              <a:rPr lang="en-US" sz="2800" dirty="0"/>
              <a:t>What online teaching tips have you </a:t>
            </a:r>
            <a:br>
              <a:rPr lang="en-US" sz="2800" dirty="0"/>
            </a:br>
            <a:r>
              <a:rPr lang="en-US" sz="2800" dirty="0"/>
              <a:t>discovered?</a:t>
            </a: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41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2">
            <a:extLst>
              <a:ext uri="{FF2B5EF4-FFF2-40B4-BE49-F238E27FC236}">
                <a16:creationId xmlns:a16="http://schemas.microsoft.com/office/drawing/2014/main" id="{6C877C5F-3661-4800-95F5-17AA8A571671}"/>
              </a:ext>
            </a:extLst>
          </p:cNvPr>
          <p:cNvGrpSpPr/>
          <p:nvPr/>
        </p:nvGrpSpPr>
        <p:grpSpPr>
          <a:xfrm>
            <a:off x="112883" y="2157703"/>
            <a:ext cx="3432403" cy="2546421"/>
            <a:chOff x="-121780" y="2106517"/>
            <a:chExt cx="3851733" cy="2857513"/>
          </a:xfrm>
        </p:grpSpPr>
        <p:sp>
          <p:nvSpPr>
            <p:cNvPr id="40" name="Rectangle 12">
              <a:extLst>
                <a:ext uri="{FF2B5EF4-FFF2-40B4-BE49-F238E27FC236}">
                  <a16:creationId xmlns:a16="http://schemas.microsoft.com/office/drawing/2014/main" id="{36445156-9462-4409-B8C9-7CC5B817A93C}"/>
                </a:ext>
              </a:extLst>
            </p:cNvPr>
            <p:cNvSpPr/>
            <p:nvPr/>
          </p:nvSpPr>
          <p:spPr>
            <a:xfrm rot="2700000" flipH="1">
              <a:off x="691051" y="1293686"/>
              <a:ext cx="2226072" cy="3851733"/>
            </a:xfrm>
            <a:custGeom>
              <a:avLst/>
              <a:gdLst>
                <a:gd name="connsiteX0" fmla="*/ 1722233 w 2226072"/>
                <a:gd name="connsiteY0" fmla="*/ 503839 h 3829578"/>
                <a:gd name="connsiteX1" fmla="*/ 1722233 w 2226072"/>
                <a:gd name="connsiteY1" fmla="*/ 1722233 h 3829578"/>
                <a:gd name="connsiteX2" fmla="*/ 503840 w 2226072"/>
                <a:gd name="connsiteY2" fmla="*/ 1722233 h 3829578"/>
                <a:gd name="connsiteX3" fmla="*/ 503840 w 2226072"/>
                <a:gd name="connsiteY3" fmla="*/ 503839 h 3829578"/>
                <a:gd name="connsiteX4" fmla="*/ 1722233 w 2226072"/>
                <a:gd name="connsiteY4" fmla="*/ 503839 h 3829578"/>
                <a:gd name="connsiteX5" fmla="*/ 1900071 w 2226072"/>
                <a:gd name="connsiteY5" fmla="*/ 326001 h 3829578"/>
                <a:gd name="connsiteX6" fmla="*/ 326001 w 2226072"/>
                <a:gd name="connsiteY6" fmla="*/ 326001 h 3829578"/>
                <a:gd name="connsiteX7" fmla="*/ 326001 w 2226072"/>
                <a:gd name="connsiteY7" fmla="*/ 1900071 h 3829578"/>
                <a:gd name="connsiteX8" fmla="*/ 848926 w 2226072"/>
                <a:gd name="connsiteY8" fmla="*/ 2193117 h 3829578"/>
                <a:gd name="connsiteX9" fmla="*/ 848926 w 2226072"/>
                <a:gd name="connsiteY9" fmla="*/ 3475102 h 3829578"/>
                <a:gd name="connsiteX10" fmla="*/ 1377146 w 2226072"/>
                <a:gd name="connsiteY10" fmla="*/ 3829578 h 3829578"/>
                <a:gd name="connsiteX11" fmla="*/ 1377146 w 2226072"/>
                <a:gd name="connsiteY11" fmla="*/ 2193116 h 3829578"/>
                <a:gd name="connsiteX12" fmla="*/ 1900071 w 2226072"/>
                <a:gd name="connsiteY12" fmla="*/ 1900071 h 3829578"/>
                <a:gd name="connsiteX13" fmla="*/ 1900071 w 2226072"/>
                <a:gd name="connsiteY13" fmla="*/ 326001 h 3829578"/>
                <a:gd name="connsiteX0" fmla="*/ 1722233 w 2226072"/>
                <a:gd name="connsiteY0" fmla="*/ 503839 h 3835117"/>
                <a:gd name="connsiteX1" fmla="*/ 1722233 w 2226072"/>
                <a:gd name="connsiteY1" fmla="*/ 1722233 h 3835117"/>
                <a:gd name="connsiteX2" fmla="*/ 503840 w 2226072"/>
                <a:gd name="connsiteY2" fmla="*/ 1722233 h 3835117"/>
                <a:gd name="connsiteX3" fmla="*/ 503840 w 2226072"/>
                <a:gd name="connsiteY3" fmla="*/ 503839 h 3835117"/>
                <a:gd name="connsiteX4" fmla="*/ 1722233 w 2226072"/>
                <a:gd name="connsiteY4" fmla="*/ 503839 h 3835117"/>
                <a:gd name="connsiteX5" fmla="*/ 1900071 w 2226072"/>
                <a:gd name="connsiteY5" fmla="*/ 326001 h 3835117"/>
                <a:gd name="connsiteX6" fmla="*/ 326001 w 2226072"/>
                <a:gd name="connsiteY6" fmla="*/ 326001 h 3835117"/>
                <a:gd name="connsiteX7" fmla="*/ 326001 w 2226072"/>
                <a:gd name="connsiteY7" fmla="*/ 1900071 h 3835117"/>
                <a:gd name="connsiteX8" fmla="*/ 848926 w 2226072"/>
                <a:gd name="connsiteY8" fmla="*/ 2193117 h 3835117"/>
                <a:gd name="connsiteX9" fmla="*/ 876619 w 2226072"/>
                <a:gd name="connsiteY9" fmla="*/ 3835117 h 3835117"/>
                <a:gd name="connsiteX10" fmla="*/ 1377146 w 2226072"/>
                <a:gd name="connsiteY10" fmla="*/ 3829578 h 3835117"/>
                <a:gd name="connsiteX11" fmla="*/ 1377146 w 2226072"/>
                <a:gd name="connsiteY11" fmla="*/ 2193116 h 3835117"/>
                <a:gd name="connsiteX12" fmla="*/ 1900071 w 2226072"/>
                <a:gd name="connsiteY12" fmla="*/ 1900071 h 3835117"/>
                <a:gd name="connsiteX13" fmla="*/ 1900071 w 2226072"/>
                <a:gd name="connsiteY13" fmla="*/ 326001 h 3835117"/>
                <a:gd name="connsiteX0" fmla="*/ 1722233 w 2226072"/>
                <a:gd name="connsiteY0" fmla="*/ 503839 h 3840656"/>
                <a:gd name="connsiteX1" fmla="*/ 1722233 w 2226072"/>
                <a:gd name="connsiteY1" fmla="*/ 1722233 h 3840656"/>
                <a:gd name="connsiteX2" fmla="*/ 503840 w 2226072"/>
                <a:gd name="connsiteY2" fmla="*/ 1722233 h 3840656"/>
                <a:gd name="connsiteX3" fmla="*/ 503840 w 2226072"/>
                <a:gd name="connsiteY3" fmla="*/ 503839 h 3840656"/>
                <a:gd name="connsiteX4" fmla="*/ 1722233 w 2226072"/>
                <a:gd name="connsiteY4" fmla="*/ 503839 h 3840656"/>
                <a:gd name="connsiteX5" fmla="*/ 1900071 w 2226072"/>
                <a:gd name="connsiteY5" fmla="*/ 326001 h 3840656"/>
                <a:gd name="connsiteX6" fmla="*/ 326001 w 2226072"/>
                <a:gd name="connsiteY6" fmla="*/ 326001 h 3840656"/>
                <a:gd name="connsiteX7" fmla="*/ 326001 w 2226072"/>
                <a:gd name="connsiteY7" fmla="*/ 1900071 h 3840656"/>
                <a:gd name="connsiteX8" fmla="*/ 848926 w 2226072"/>
                <a:gd name="connsiteY8" fmla="*/ 2193117 h 3840656"/>
                <a:gd name="connsiteX9" fmla="*/ 876619 w 2226072"/>
                <a:gd name="connsiteY9" fmla="*/ 3835117 h 3840656"/>
                <a:gd name="connsiteX10" fmla="*/ 1366069 w 2226072"/>
                <a:gd name="connsiteY10" fmla="*/ 3840656 h 3840656"/>
                <a:gd name="connsiteX11" fmla="*/ 1377146 w 2226072"/>
                <a:gd name="connsiteY11" fmla="*/ 2193116 h 3840656"/>
                <a:gd name="connsiteX12" fmla="*/ 1900071 w 2226072"/>
                <a:gd name="connsiteY12" fmla="*/ 1900071 h 3840656"/>
                <a:gd name="connsiteX13" fmla="*/ 1900071 w 2226072"/>
                <a:gd name="connsiteY13" fmla="*/ 326001 h 3840656"/>
                <a:gd name="connsiteX0" fmla="*/ 1722233 w 2226072"/>
                <a:gd name="connsiteY0" fmla="*/ 503839 h 3851734"/>
                <a:gd name="connsiteX1" fmla="*/ 1722233 w 2226072"/>
                <a:gd name="connsiteY1" fmla="*/ 1722233 h 3851734"/>
                <a:gd name="connsiteX2" fmla="*/ 503840 w 2226072"/>
                <a:gd name="connsiteY2" fmla="*/ 1722233 h 3851734"/>
                <a:gd name="connsiteX3" fmla="*/ 503840 w 2226072"/>
                <a:gd name="connsiteY3" fmla="*/ 503839 h 3851734"/>
                <a:gd name="connsiteX4" fmla="*/ 1722233 w 2226072"/>
                <a:gd name="connsiteY4" fmla="*/ 503839 h 3851734"/>
                <a:gd name="connsiteX5" fmla="*/ 1900071 w 2226072"/>
                <a:gd name="connsiteY5" fmla="*/ 326001 h 3851734"/>
                <a:gd name="connsiteX6" fmla="*/ 326001 w 2226072"/>
                <a:gd name="connsiteY6" fmla="*/ 326001 h 3851734"/>
                <a:gd name="connsiteX7" fmla="*/ 326001 w 2226072"/>
                <a:gd name="connsiteY7" fmla="*/ 1900071 h 3851734"/>
                <a:gd name="connsiteX8" fmla="*/ 848926 w 2226072"/>
                <a:gd name="connsiteY8" fmla="*/ 2193117 h 3851734"/>
                <a:gd name="connsiteX9" fmla="*/ 876619 w 2226072"/>
                <a:gd name="connsiteY9" fmla="*/ 3835117 h 3851734"/>
                <a:gd name="connsiteX10" fmla="*/ 1388224 w 2226072"/>
                <a:gd name="connsiteY10" fmla="*/ 3851734 h 3851734"/>
                <a:gd name="connsiteX11" fmla="*/ 1377146 w 2226072"/>
                <a:gd name="connsiteY11" fmla="*/ 2193116 h 3851734"/>
                <a:gd name="connsiteX12" fmla="*/ 1900071 w 2226072"/>
                <a:gd name="connsiteY12" fmla="*/ 1900071 h 3851734"/>
                <a:gd name="connsiteX13" fmla="*/ 1900071 w 2226072"/>
                <a:gd name="connsiteY13" fmla="*/ 326001 h 385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6072" h="3851734">
                  <a:moveTo>
                    <a:pt x="1722233" y="503839"/>
                  </a:moveTo>
                  <a:cubicBezTo>
                    <a:pt x="2058683" y="840289"/>
                    <a:pt x="2058683" y="1385783"/>
                    <a:pt x="1722233" y="1722233"/>
                  </a:cubicBezTo>
                  <a:cubicBezTo>
                    <a:pt x="1385783" y="2058682"/>
                    <a:pt x="840290" y="2058682"/>
                    <a:pt x="503840" y="1722233"/>
                  </a:cubicBezTo>
                  <a:cubicBezTo>
                    <a:pt x="167390" y="1385783"/>
                    <a:pt x="167390" y="840289"/>
                    <a:pt x="503840" y="503839"/>
                  </a:cubicBezTo>
                  <a:cubicBezTo>
                    <a:pt x="840290" y="167390"/>
                    <a:pt x="1385783" y="167390"/>
                    <a:pt x="1722233" y="503839"/>
                  </a:cubicBezTo>
                  <a:close/>
                  <a:moveTo>
                    <a:pt x="1900071" y="326001"/>
                  </a:moveTo>
                  <a:cubicBezTo>
                    <a:pt x="1465404" y="-108667"/>
                    <a:pt x="760669" y="-108667"/>
                    <a:pt x="326001" y="326001"/>
                  </a:cubicBezTo>
                  <a:cubicBezTo>
                    <a:pt x="-108667" y="760668"/>
                    <a:pt x="-108667" y="1465404"/>
                    <a:pt x="326001" y="1900071"/>
                  </a:cubicBezTo>
                  <a:cubicBezTo>
                    <a:pt x="475566" y="2049637"/>
                    <a:pt x="657108" y="2147738"/>
                    <a:pt x="848926" y="2193117"/>
                  </a:cubicBezTo>
                  <a:lnTo>
                    <a:pt x="876619" y="3835117"/>
                  </a:lnTo>
                  <a:lnTo>
                    <a:pt x="1388224" y="3851734"/>
                  </a:lnTo>
                  <a:cubicBezTo>
                    <a:pt x="1391916" y="3302554"/>
                    <a:pt x="1373454" y="2742296"/>
                    <a:pt x="1377146" y="2193116"/>
                  </a:cubicBezTo>
                  <a:cubicBezTo>
                    <a:pt x="1568965" y="2147738"/>
                    <a:pt x="1750506" y="2049637"/>
                    <a:pt x="1900071" y="1900071"/>
                  </a:cubicBezTo>
                  <a:cubicBezTo>
                    <a:pt x="2334739" y="1465404"/>
                    <a:pt x="2334739" y="760668"/>
                    <a:pt x="1900071" y="3260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41" name="Round Same Side Corner Rectangle 13">
              <a:extLst>
                <a:ext uri="{FF2B5EF4-FFF2-40B4-BE49-F238E27FC236}">
                  <a16:creationId xmlns:a16="http://schemas.microsoft.com/office/drawing/2014/main" id="{324B2C3E-AD9B-4390-AC52-C29F11DCB651}"/>
                </a:ext>
              </a:extLst>
            </p:cNvPr>
            <p:cNvSpPr/>
            <p:nvPr/>
          </p:nvSpPr>
          <p:spPr>
            <a:xfrm rot="13500000" flipH="1">
              <a:off x="16425" y="4549029"/>
              <a:ext cx="528162" cy="30184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4" name="Donut 3"/>
          <p:cNvSpPr/>
          <p:nvPr/>
        </p:nvSpPr>
        <p:spPr>
          <a:xfrm>
            <a:off x="875209" y="1194073"/>
            <a:ext cx="2930624" cy="2930624"/>
          </a:xfrm>
          <a:prstGeom prst="donut">
            <a:avLst>
              <a:gd name="adj" fmla="val 1268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58480"/>
            <a:ext cx="9144000" cy="576064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Other Tips For Connecting Online</a:t>
            </a:r>
            <a:endParaRPr lang="ko-KR" altLang="en-US" dirty="0"/>
          </a:p>
        </p:txBody>
      </p:sp>
      <p:sp>
        <p:nvSpPr>
          <p:cNvPr id="5" name="Oval 4"/>
          <p:cNvSpPr/>
          <p:nvPr/>
        </p:nvSpPr>
        <p:spPr>
          <a:xfrm>
            <a:off x="717948" y="1859398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2412468" y="97197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3489238" y="2417267"/>
            <a:ext cx="615210" cy="65315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Oval 9"/>
          <p:cNvSpPr/>
          <p:nvPr/>
        </p:nvSpPr>
        <p:spPr>
          <a:xfrm>
            <a:off x="2129880" y="3773971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4592503" y="2986027"/>
            <a:ext cx="528800" cy="5288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Oval 22"/>
          <p:cNvSpPr/>
          <p:nvPr/>
        </p:nvSpPr>
        <p:spPr>
          <a:xfrm>
            <a:off x="4592504" y="3723119"/>
            <a:ext cx="528800" cy="5288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202837" y="2989732"/>
            <a:ext cx="3036948" cy="494026"/>
            <a:chOff x="803640" y="3362835"/>
            <a:chExt cx="2059657" cy="494026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Names, hand-raising, polls, QFT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Prompt Interactive Sections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202837" y="3730981"/>
            <a:ext cx="3108955" cy="494026"/>
            <a:chOff x="803639" y="3362835"/>
            <a:chExt cx="2108492" cy="494026"/>
          </a:xfrm>
        </p:grpSpPr>
        <p:sp>
          <p:nvSpPr>
            <p:cNvPr id="36" name="TextBox 35"/>
            <p:cNvSpPr txBox="1"/>
            <p:nvPr/>
          </p:nvSpPr>
          <p:spPr>
            <a:xfrm>
              <a:off x="803639" y="3579862"/>
              <a:ext cx="21084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ress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Professionally. You might get caught.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Wear Pants Anyway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Block Arc 14"/>
          <p:cNvSpPr/>
          <p:nvPr/>
        </p:nvSpPr>
        <p:spPr>
          <a:xfrm rot="16200000">
            <a:off x="2033118" y="2334070"/>
            <a:ext cx="614804" cy="61520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F5B7A96-6B3C-4C9C-94F9-1D4A9BEF95D9}"/>
              </a:ext>
            </a:extLst>
          </p:cNvPr>
          <p:cNvSpPr/>
          <p:nvPr/>
        </p:nvSpPr>
        <p:spPr>
          <a:xfrm>
            <a:off x="4592503" y="2212503"/>
            <a:ext cx="528800" cy="5288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96035B2-C5FE-44CD-A96D-A8C530240109}"/>
              </a:ext>
            </a:extLst>
          </p:cNvPr>
          <p:cNvGrpSpPr/>
          <p:nvPr/>
        </p:nvGrpSpPr>
        <p:grpSpPr>
          <a:xfrm>
            <a:off x="5202837" y="2216208"/>
            <a:ext cx="3036948" cy="494026"/>
            <a:chOff x="803640" y="3362835"/>
            <a:chExt cx="2059657" cy="49402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F7FB2CC-E738-4E30-877D-FCEBE5DFF5F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What’s on your Screen? AV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0036E54-00CD-4900-A624-F913115A6D8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What do students see?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94863D7A-A9F2-4D51-85FF-9F3C9FBF0C3F}"/>
              </a:ext>
            </a:extLst>
          </p:cNvPr>
          <p:cNvSpPr/>
          <p:nvPr/>
        </p:nvSpPr>
        <p:spPr>
          <a:xfrm>
            <a:off x="4592503" y="1465260"/>
            <a:ext cx="528800" cy="5288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D9C282B-98F7-4185-B72B-B1B53B2DC085}"/>
              </a:ext>
            </a:extLst>
          </p:cNvPr>
          <p:cNvGrpSpPr/>
          <p:nvPr/>
        </p:nvGrpSpPr>
        <p:grpSpPr>
          <a:xfrm>
            <a:off x="5202837" y="1468965"/>
            <a:ext cx="3036948" cy="494026"/>
            <a:chOff x="803640" y="3362835"/>
            <a:chExt cx="2059657" cy="49402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5A2A7FD-9CCC-44D3-8D32-BD78A367D94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Eye contact is key. Teaching notes?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574C556-9A89-4CC5-9F14-B09986688FE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Teach to the Green Dot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8" name="Donut 22">
            <a:extLst>
              <a:ext uri="{FF2B5EF4-FFF2-40B4-BE49-F238E27FC236}">
                <a16:creationId xmlns:a16="http://schemas.microsoft.com/office/drawing/2014/main" id="{35906CFB-6569-4B5E-B9F2-58E700FDE66A}"/>
              </a:ext>
            </a:extLst>
          </p:cNvPr>
          <p:cNvSpPr>
            <a:spLocks noChangeAspect="1"/>
          </p:cNvSpPr>
          <p:nvPr/>
        </p:nvSpPr>
        <p:spPr>
          <a:xfrm>
            <a:off x="4652982" y="1625212"/>
            <a:ext cx="407840" cy="208896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9" name="Oval 50">
            <a:extLst>
              <a:ext uri="{FF2B5EF4-FFF2-40B4-BE49-F238E27FC236}">
                <a16:creationId xmlns:a16="http://schemas.microsoft.com/office/drawing/2014/main" id="{08F017AC-564A-4B93-83E9-75F9A053F5C2}"/>
              </a:ext>
            </a:extLst>
          </p:cNvPr>
          <p:cNvSpPr>
            <a:spLocks noChangeAspect="1"/>
          </p:cNvSpPr>
          <p:nvPr/>
        </p:nvSpPr>
        <p:spPr>
          <a:xfrm>
            <a:off x="4697531" y="3070427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Rounded Rectangle 7">
            <a:extLst>
              <a:ext uri="{FF2B5EF4-FFF2-40B4-BE49-F238E27FC236}">
                <a16:creationId xmlns:a16="http://schemas.microsoft.com/office/drawing/2014/main" id="{11495661-AB52-4E00-8335-26100560448B}"/>
              </a:ext>
            </a:extLst>
          </p:cNvPr>
          <p:cNvSpPr/>
          <p:nvPr/>
        </p:nvSpPr>
        <p:spPr>
          <a:xfrm>
            <a:off x="4708411" y="2278503"/>
            <a:ext cx="326541" cy="351206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Isosceles Triangle 68">
            <a:extLst>
              <a:ext uri="{FF2B5EF4-FFF2-40B4-BE49-F238E27FC236}">
                <a16:creationId xmlns:a16="http://schemas.microsoft.com/office/drawing/2014/main" id="{5EABE17F-50B7-45E1-A7A3-FCD329BAE04F}"/>
              </a:ext>
            </a:extLst>
          </p:cNvPr>
          <p:cNvSpPr/>
          <p:nvPr/>
        </p:nvSpPr>
        <p:spPr>
          <a:xfrm rot="10800000">
            <a:off x="4782891" y="3867893"/>
            <a:ext cx="149149" cy="381395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Isosceles Triangle 68">
            <a:extLst>
              <a:ext uri="{FF2B5EF4-FFF2-40B4-BE49-F238E27FC236}">
                <a16:creationId xmlns:a16="http://schemas.microsoft.com/office/drawing/2014/main" id="{127080BF-F6A5-4C76-BD9A-F1F2F69710DA}"/>
              </a:ext>
            </a:extLst>
          </p:cNvPr>
          <p:cNvSpPr/>
          <p:nvPr/>
        </p:nvSpPr>
        <p:spPr>
          <a:xfrm rot="10800000">
            <a:off x="4782891" y="3796821"/>
            <a:ext cx="149149" cy="381395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Isosceles Triangle 68">
            <a:extLst>
              <a:ext uri="{FF2B5EF4-FFF2-40B4-BE49-F238E27FC236}">
                <a16:creationId xmlns:a16="http://schemas.microsoft.com/office/drawing/2014/main" id="{B6E8A0EB-7984-4382-81F1-5E4AD966251B}"/>
              </a:ext>
            </a:extLst>
          </p:cNvPr>
          <p:cNvSpPr/>
          <p:nvPr/>
        </p:nvSpPr>
        <p:spPr>
          <a:xfrm rot="10800000">
            <a:off x="2379341" y="3911760"/>
            <a:ext cx="149149" cy="381395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3F3167F-7538-40BD-A848-ECAE34050B89}"/>
              </a:ext>
            </a:extLst>
          </p:cNvPr>
          <p:cNvSpPr/>
          <p:nvPr/>
        </p:nvSpPr>
        <p:spPr>
          <a:xfrm>
            <a:off x="759208" y="1948102"/>
            <a:ext cx="528800" cy="5288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Donut 22">
            <a:extLst>
              <a:ext uri="{FF2B5EF4-FFF2-40B4-BE49-F238E27FC236}">
                <a16:creationId xmlns:a16="http://schemas.microsoft.com/office/drawing/2014/main" id="{02F64BBC-5A10-472D-BFFB-5ECA4CB02B11}"/>
              </a:ext>
            </a:extLst>
          </p:cNvPr>
          <p:cNvSpPr>
            <a:spLocks noChangeAspect="1"/>
          </p:cNvSpPr>
          <p:nvPr/>
        </p:nvSpPr>
        <p:spPr>
          <a:xfrm>
            <a:off x="841657" y="2090305"/>
            <a:ext cx="371792" cy="19043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8D809A27-D9E6-4A2A-A520-3708470761F5}"/>
              </a:ext>
            </a:extLst>
          </p:cNvPr>
          <p:cNvSpPr/>
          <p:nvPr/>
        </p:nvSpPr>
        <p:spPr>
          <a:xfrm>
            <a:off x="2595732" y="1081706"/>
            <a:ext cx="326541" cy="351206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Oval 50">
            <a:extLst>
              <a:ext uri="{FF2B5EF4-FFF2-40B4-BE49-F238E27FC236}">
                <a16:creationId xmlns:a16="http://schemas.microsoft.com/office/drawing/2014/main" id="{B5F84FA6-6B77-498C-8129-0E0B7F53C8FB}"/>
              </a:ext>
            </a:extLst>
          </p:cNvPr>
          <p:cNvSpPr>
            <a:spLocks noChangeAspect="1"/>
          </p:cNvSpPr>
          <p:nvPr/>
        </p:nvSpPr>
        <p:spPr>
          <a:xfrm>
            <a:off x="3646459" y="2561304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053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Some Other Critical Questions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812283"/>
            <a:ext cx="9144000" cy="288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i="1" dirty="0"/>
              <a:t>Some things don</a:t>
            </a:r>
            <a:r>
              <a:rPr lang="en-CA" altLang="ko-KR" i="1" dirty="0"/>
              <a:t>’</a:t>
            </a:r>
            <a:r>
              <a:rPr lang="en-US" altLang="ko-KR" i="1" dirty="0"/>
              <a:t>t need a subtitle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43748" y="1625471"/>
            <a:ext cx="2808312" cy="2808312"/>
            <a:chOff x="5076056" y="1563638"/>
            <a:chExt cx="3060000" cy="306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Donut 4"/>
            <p:cNvSpPr/>
            <p:nvPr/>
          </p:nvSpPr>
          <p:spPr>
            <a:xfrm>
              <a:off x="5076056" y="1563638"/>
              <a:ext cx="3060000" cy="3060000"/>
            </a:xfrm>
            <a:prstGeom prst="donut">
              <a:avLst>
                <a:gd name="adj" fmla="val 84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D15A12"/>
                </a:solidFill>
              </a:endParaRPr>
            </a:p>
          </p:txBody>
        </p:sp>
        <p:sp>
          <p:nvSpPr>
            <p:cNvPr id="6" name="Donut 5"/>
            <p:cNvSpPr/>
            <p:nvPr/>
          </p:nvSpPr>
          <p:spPr>
            <a:xfrm>
              <a:off x="5526056" y="2013638"/>
              <a:ext cx="2160000" cy="2160000"/>
            </a:xfrm>
            <a:prstGeom prst="donut">
              <a:avLst>
                <a:gd name="adj" fmla="val 12941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D15A12"/>
                </a:solidFill>
              </a:endParaRPr>
            </a:p>
          </p:txBody>
        </p:sp>
        <p:sp>
          <p:nvSpPr>
            <p:cNvPr id="7" name="Donut 6"/>
            <p:cNvSpPr/>
            <p:nvPr/>
          </p:nvSpPr>
          <p:spPr>
            <a:xfrm>
              <a:off x="5976056" y="2463638"/>
              <a:ext cx="1260000" cy="1260000"/>
            </a:xfrm>
            <a:prstGeom prst="donut">
              <a:avLst>
                <a:gd name="adj" fmla="val 1951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D15A12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426056" y="2913638"/>
              <a:ext cx="360000" cy="36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D15A12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 rot="2735218">
            <a:off x="7404512" y="969276"/>
            <a:ext cx="421380" cy="2432550"/>
            <a:chOff x="3233928" y="1334772"/>
            <a:chExt cx="361471" cy="2086706"/>
          </a:xfrm>
          <a:solidFill>
            <a:schemeClr val="tx1">
              <a:lumMod val="75000"/>
              <a:lumOff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Left Arrow 9"/>
            <p:cNvSpPr/>
            <p:nvPr/>
          </p:nvSpPr>
          <p:spPr>
            <a:xfrm rot="16200000">
              <a:off x="2485786" y="2376930"/>
              <a:ext cx="1857841" cy="231256"/>
            </a:xfrm>
            <a:prstGeom prst="leftArrow">
              <a:avLst>
                <a:gd name="adj1" fmla="val 50000"/>
                <a:gd name="adj2" fmla="val 120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 rot="5400000">
              <a:off x="3258072" y="1660044"/>
              <a:ext cx="316710" cy="357945"/>
            </a:xfrm>
            <a:prstGeom prst="chevron">
              <a:avLst>
                <a:gd name="adj" fmla="val 609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 rot="5400000">
              <a:off x="3256309" y="1487099"/>
              <a:ext cx="316710" cy="357945"/>
            </a:xfrm>
            <a:prstGeom prst="chevron">
              <a:avLst>
                <a:gd name="adj" fmla="val 6095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 rot="5400000">
              <a:off x="3254546" y="1314154"/>
              <a:ext cx="316710" cy="357945"/>
            </a:xfrm>
            <a:prstGeom prst="chevron">
              <a:avLst>
                <a:gd name="adj" fmla="val 609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Chevron 10">
              <a:extLst>
                <a:ext uri="{FF2B5EF4-FFF2-40B4-BE49-F238E27FC236}">
                  <a16:creationId xmlns:a16="http://schemas.microsoft.com/office/drawing/2014/main" id="{CAC24DFD-6E83-486D-AAD6-74A5F59B09A6}"/>
                </a:ext>
              </a:extLst>
            </p:cNvPr>
            <p:cNvSpPr/>
            <p:nvPr/>
          </p:nvSpPr>
          <p:spPr>
            <a:xfrm rot="5400000">
              <a:off x="3254947" y="1837978"/>
              <a:ext cx="316710" cy="357945"/>
            </a:xfrm>
            <a:prstGeom prst="chevron">
              <a:avLst>
                <a:gd name="adj" fmla="val 609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13105" y="1458449"/>
            <a:ext cx="46880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cs typeface="Arial" pitchFamily="34" charset="0"/>
              </a:rPr>
              <a:t>What about marginal students?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do you get students to talk to one </a:t>
            </a:r>
            <a:br>
              <a:rPr lang="en-US" dirty="0"/>
            </a:br>
            <a:r>
              <a:rPr lang="en-US" dirty="0"/>
              <a:t>another?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can you capture to reuse?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kind of flexibility can you offer?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ways can students respond to </a:t>
            </a:r>
            <a:br>
              <a:rPr lang="en-US" dirty="0"/>
            </a:br>
            <a:r>
              <a:rPr lang="en-US" dirty="0"/>
              <a:t>the learning experience?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cs typeface="Arial" pitchFamily="34" charset="0"/>
              </a:rPr>
              <a:t>What can you learn</a:t>
            </a:r>
            <a:r>
              <a:rPr lang="en-CA" altLang="ko-KR" dirty="0">
                <a:cs typeface="Arial" pitchFamily="34" charset="0"/>
              </a:rPr>
              <a:t>?</a:t>
            </a:r>
            <a:endParaRPr lang="en-US" altLang="ko-KR" dirty="0"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are students feeling?</a:t>
            </a:r>
            <a:endParaRPr lang="en-US" altLang="ko-KR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517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27784" y="633684"/>
            <a:ext cx="4104456" cy="576063"/>
          </a:xfrm>
        </p:spPr>
        <p:txBody>
          <a:bodyPr/>
          <a:lstStyle/>
          <a:p>
            <a:r>
              <a:rPr lang="en-US" altLang="ko-KR" dirty="0"/>
              <a:t>Question Prompt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i="1" dirty="0"/>
              <a:t>Let’s talk about this in a moment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3658" y="2222626"/>
            <a:ext cx="6156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Share Your Voice question:</a:t>
            </a:r>
          </a:p>
          <a:p>
            <a:pPr algn="ctr"/>
            <a:r>
              <a:rPr lang="en-US" sz="2800" dirty="0"/>
              <a:t>What online teaching tips have you </a:t>
            </a:r>
            <a:br>
              <a:rPr lang="en-US" sz="2800" dirty="0"/>
            </a:br>
            <a:r>
              <a:rPr lang="en-US" sz="2800" dirty="0"/>
              <a:t>discovered?</a:t>
            </a: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033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i="1" dirty="0"/>
              <a:t>I don’t disappear—feel free to ask me questions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684" y="306962"/>
            <a:ext cx="5616476" cy="1622276"/>
          </a:xfrm>
        </p:spPr>
        <p:txBody>
          <a:bodyPr/>
          <a:lstStyle/>
          <a:p>
            <a:r>
              <a:rPr lang="en-US" sz="3200" dirty="0"/>
              <a:t>Clarity, Care, Connection, and Credibility: Lessons from </a:t>
            </a:r>
            <a:br>
              <a:rPr lang="en-US" sz="3200" dirty="0"/>
            </a:br>
            <a:r>
              <a:rPr lang="en-US" sz="3200" dirty="0"/>
              <a:t>15 Years of Online Teaching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9512" y="3795886"/>
            <a:ext cx="2664296" cy="504056"/>
          </a:xfrm>
        </p:spPr>
        <p:txBody>
          <a:bodyPr/>
          <a:lstStyle/>
          <a:p>
            <a:pPr algn="r"/>
            <a:r>
              <a:rPr lang="en-CA" sz="1600" b="1" i="1" dirty="0"/>
              <a:t>Dr. Brenton Dickieson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6585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27784" y="633684"/>
            <a:ext cx="4104456" cy="576063"/>
          </a:xfrm>
        </p:spPr>
        <p:txBody>
          <a:bodyPr/>
          <a:lstStyle/>
          <a:p>
            <a:r>
              <a:rPr lang="en-US" altLang="ko-KR" dirty="0"/>
              <a:t>Question Prompt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i="1" dirty="0"/>
              <a:t>Raise your hand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3658" y="2191135"/>
            <a:ext cx="6156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Hand-raising poll: </a:t>
            </a:r>
          </a:p>
          <a:p>
            <a:pPr algn="ctr"/>
            <a:r>
              <a:rPr lang="en-US" sz="2800" dirty="0"/>
              <a:t>How many of you have not taught </a:t>
            </a:r>
            <a:br>
              <a:rPr lang="en-US" sz="2800" dirty="0"/>
            </a:br>
            <a:r>
              <a:rPr lang="en-US" sz="2800" dirty="0"/>
              <a:t>much online before?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85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32040" y="1923678"/>
            <a:ext cx="3168352" cy="1440160"/>
          </a:xfrm>
        </p:spPr>
        <p:txBody>
          <a:bodyPr/>
          <a:lstStyle/>
          <a:p>
            <a:r>
              <a:rPr lang="en-US" altLang="ko-KR" sz="3300" dirty="0"/>
              <a:t>Context</a:t>
            </a:r>
            <a:endParaRPr lang="ko-KR" altLang="en-US" sz="3300" dirty="0"/>
          </a:p>
        </p:txBody>
      </p:sp>
    </p:spTree>
    <p:extLst>
      <p:ext uri="{BB962C8B-B14F-4D97-AF65-F5344CB8AC3E}">
        <p14:creationId xmlns:p14="http://schemas.microsoft.com/office/powerpoint/2010/main" val="10169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My Experience in Online Education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i="1" dirty="0"/>
              <a:t>Am I like the industry?</a:t>
            </a:r>
          </a:p>
        </p:txBody>
      </p:sp>
      <p:sp>
        <p:nvSpPr>
          <p:cNvPr id="4" name="Rectangle 3"/>
          <p:cNvSpPr/>
          <p:nvPr/>
        </p:nvSpPr>
        <p:spPr>
          <a:xfrm>
            <a:off x="613817" y="2878251"/>
            <a:ext cx="7920000" cy="72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613817" y="2735376"/>
            <a:ext cx="108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1915817" y="2735376"/>
            <a:ext cx="108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3217817" y="2735376"/>
            <a:ext cx="108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4519817" y="2735376"/>
            <a:ext cx="108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8425817" y="2735376"/>
            <a:ext cx="108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5821817" y="2735376"/>
            <a:ext cx="108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7123817" y="2735376"/>
            <a:ext cx="108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59211" y="3111057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1995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61211" y="2243896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A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999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6034" y="3160232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2001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3394" y="2243896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2005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42235" y="3078036"/>
            <a:ext cx="1075163" cy="461665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34074" y="3480389"/>
            <a:ext cx="1806065" cy="1417356"/>
            <a:chOff x="803640" y="3362835"/>
            <a:chExt cx="2059657" cy="1417356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Reading materials online supplemented with books; online forum; marked by an invisible teacher who engaged in forums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1</a:t>
              </a:r>
              <a:r>
                <a:rPr lang="en-US" altLang="ko-KR" sz="1200" b="1" baseline="30000" dirty="0">
                  <a:solidFill>
                    <a:schemeClr val="accent1"/>
                  </a:solidFill>
                  <a:cs typeface="Arial" pitchFamily="34" charset="0"/>
                </a:rPr>
                <a:t>st</a:t>
              </a:r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 Online Class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-137076" y="1360100"/>
            <a:ext cx="1717785" cy="1232690"/>
            <a:chOff x="803640" y="3362835"/>
            <a:chExt cx="2059657" cy="1232690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Reading materials from a binder supplemented with books; marked by an invisible teacher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altLang="ko-KR" sz="1200" b="1" dirty="0">
                  <a:solidFill>
                    <a:schemeClr val="accent1"/>
                  </a:solidFill>
                  <a:cs typeface="Arial" pitchFamily="34" charset="0"/>
                </a:rPr>
                <a:t>1</a:t>
              </a:r>
              <a:r>
                <a:rPr lang="en-US" altLang="ko-KR" sz="1200" b="1" baseline="30000" dirty="0" err="1">
                  <a:solidFill>
                    <a:schemeClr val="accent1"/>
                  </a:solidFill>
                  <a:cs typeface="Arial" pitchFamily="34" charset="0"/>
                </a:rPr>
                <a:t>st</a:t>
              </a:r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 Distance Class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49220" y="3539701"/>
            <a:ext cx="1941194" cy="1048024"/>
            <a:chOff x="649538" y="3362835"/>
            <a:chExt cx="2213760" cy="1048024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CD/MP3 lectures, online forums, invisible marker and forum moderator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9538" y="3362835"/>
              <a:ext cx="22137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I Begin Teaching Online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226016" y="1406074"/>
            <a:ext cx="1806065" cy="1417356"/>
            <a:chOff x="803640" y="3362835"/>
            <a:chExt cx="2059657" cy="1417356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Audio tapes (then CD/DVD), reading materials from a binder supplemented with books; marked by an invisible marker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altLang="ko-KR" sz="1200" b="1" baseline="300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st</a:t>
              </a:r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Distance Audio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204507" y="1435588"/>
            <a:ext cx="1806065" cy="1232690"/>
            <a:chOff x="803640" y="3362835"/>
            <a:chExt cx="2059657" cy="1232690"/>
          </a:xfrm>
        </p:grpSpPr>
        <p:sp>
          <p:nvSpPr>
            <p:cNvPr id="32" name="TextBox 31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After years of neglect and abuse, schools suddenly are scrambling to teach online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COVID-19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612BA55-F5A5-4279-8C14-2EC343FCB24F}"/>
              </a:ext>
            </a:extLst>
          </p:cNvPr>
          <p:cNvSpPr txBox="1"/>
          <p:nvPr/>
        </p:nvSpPr>
        <p:spPr>
          <a:xfrm>
            <a:off x="5488477" y="3154869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2011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34B8CA4-C371-449F-8ACB-4689D8593775}"/>
              </a:ext>
            </a:extLst>
          </p:cNvPr>
          <p:cNvGrpSpPr/>
          <p:nvPr/>
        </p:nvGrpSpPr>
        <p:grpSpPr>
          <a:xfrm>
            <a:off x="4770173" y="1400711"/>
            <a:ext cx="1894352" cy="1232690"/>
            <a:chOff x="702958" y="3362835"/>
            <a:chExt cx="2160340" cy="123269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792B423-0E09-4615-9492-A2272548881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Using the same pre-recorded model, I became an active online instructor, not invisible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E973CA8-1177-4F81-9F15-DC235A05AB07}"/>
                </a:ext>
              </a:extLst>
            </p:cNvPr>
            <p:cNvSpPr txBox="1"/>
            <p:nvPr/>
          </p:nvSpPr>
          <p:spPr>
            <a:xfrm>
              <a:off x="702958" y="3362835"/>
              <a:ext cx="21603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Online Transformation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C79FE19-BF3E-42F1-8DD2-732C113AF1B1}"/>
              </a:ext>
            </a:extLst>
          </p:cNvPr>
          <p:cNvSpPr txBox="1"/>
          <p:nvPr/>
        </p:nvSpPr>
        <p:spPr>
          <a:xfrm>
            <a:off x="6765578" y="2256102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A6BB7C2-5683-44F2-A830-BAE1F2B1E01B}"/>
              </a:ext>
            </a:extLst>
          </p:cNvPr>
          <p:cNvGrpSpPr/>
          <p:nvPr/>
        </p:nvGrpSpPr>
        <p:grpSpPr>
          <a:xfrm>
            <a:off x="6193390" y="3551907"/>
            <a:ext cx="1941194" cy="1232690"/>
            <a:chOff x="649538" y="3362835"/>
            <a:chExt cx="2213760" cy="123269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4B4A20F-AE09-48FF-A228-D0234DC6ED5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Combining various methods of live online in-class experience moderated to global student needs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2B1CC9B-38A2-47A3-BF6E-0BC89F8B8487}"/>
                </a:ext>
              </a:extLst>
            </p:cNvPr>
            <p:cNvSpPr txBox="1"/>
            <p:nvPr/>
          </p:nvSpPr>
          <p:spPr>
            <a:xfrm>
              <a:off x="649538" y="3362835"/>
              <a:ext cx="22137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Signum University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4632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27784" y="633684"/>
            <a:ext cx="4104456" cy="576063"/>
          </a:xfrm>
        </p:spPr>
        <p:txBody>
          <a:bodyPr/>
          <a:lstStyle/>
          <a:p>
            <a:r>
              <a:rPr lang="en-US" altLang="ko-KR" dirty="0"/>
              <a:t>Question Prompt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i="1" dirty="0"/>
              <a:t>Think about this question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3658" y="2222626"/>
            <a:ext cx="6156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Chat Box Question:</a:t>
            </a:r>
          </a:p>
          <a:p>
            <a:pPr algn="ctr"/>
            <a:r>
              <a:rPr lang="en-US" sz="2800" dirty="0"/>
              <a:t>What will you miss most about not     having students right at your side?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32040" y="1923678"/>
            <a:ext cx="3168352" cy="1440160"/>
          </a:xfrm>
        </p:spPr>
        <p:txBody>
          <a:bodyPr/>
          <a:lstStyle/>
          <a:p>
            <a:r>
              <a:rPr lang="en-US" altLang="ko-KR" dirty="0"/>
              <a:t>Principles for Online Teaching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83701"/>
            <a:ext cx="9144000" cy="576064"/>
          </a:xfrm>
          <a:prstGeom prst="rect">
            <a:avLst/>
          </a:prstGeom>
        </p:spPr>
        <p:txBody>
          <a:bodyPr/>
          <a:lstStyle/>
          <a:p>
            <a:r>
              <a:rPr lang="en-CA" altLang="ko-KR" dirty="0"/>
              <a:t>Principles of Online Teaching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979064"/>
            <a:ext cx="9144000" cy="288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i="1" dirty="0"/>
              <a:t>The core principles of teaching remain the same</a:t>
            </a:r>
            <a:endParaRPr lang="en-US" altLang="ko-KR" i="1" dirty="0"/>
          </a:p>
        </p:txBody>
      </p:sp>
      <p:sp>
        <p:nvSpPr>
          <p:cNvPr id="4" name="Rectangle 3"/>
          <p:cNvSpPr/>
          <p:nvPr/>
        </p:nvSpPr>
        <p:spPr>
          <a:xfrm>
            <a:off x="0" y="1563638"/>
            <a:ext cx="9144000" cy="1728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30"/>
          <p:cNvSpPr/>
          <p:nvPr/>
        </p:nvSpPr>
        <p:spPr>
          <a:xfrm>
            <a:off x="1290136" y="1810047"/>
            <a:ext cx="643553" cy="64167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Pie 24"/>
          <p:cNvSpPr/>
          <p:nvPr/>
        </p:nvSpPr>
        <p:spPr>
          <a:xfrm>
            <a:off x="5304374" y="1785009"/>
            <a:ext cx="695600" cy="691749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7224312" y="1816059"/>
            <a:ext cx="672638" cy="6296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16"/>
          <p:cNvSpPr/>
          <p:nvPr/>
        </p:nvSpPr>
        <p:spPr>
          <a:xfrm rot="2700000">
            <a:off x="3376724" y="1669880"/>
            <a:ext cx="484616" cy="92200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42466" y="2581891"/>
            <a:ext cx="133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How do we get students to engage?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3628" y="2592340"/>
            <a:ext cx="180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What is the relationships between “data” and learning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49586" y="2596531"/>
            <a:ext cx="133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What is the adventure of learning?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91185" y="2603912"/>
            <a:ext cx="133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Where are we inviting students into?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3C3CAC-37D2-4A98-A240-75B7526DA2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1"/>
          <a:stretch/>
        </p:blipFill>
        <p:spPr>
          <a:xfrm>
            <a:off x="0" y="4028513"/>
            <a:ext cx="9144000" cy="111257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AE178FF-8D9C-41E4-8A05-A7CF6481F65B}"/>
              </a:ext>
            </a:extLst>
          </p:cNvPr>
          <p:cNvSpPr txBox="1"/>
          <p:nvPr/>
        </p:nvSpPr>
        <p:spPr>
          <a:xfrm>
            <a:off x="747816" y="3544499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Clarity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E7AAB15-077B-4B45-929F-A795B543D351}"/>
              </a:ext>
            </a:extLst>
          </p:cNvPr>
          <p:cNvSpPr txBox="1"/>
          <p:nvPr/>
        </p:nvSpPr>
        <p:spPr>
          <a:xfrm>
            <a:off x="2730722" y="3544499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Care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BC1B78-5ED3-45DC-BE97-874374C5A153}"/>
              </a:ext>
            </a:extLst>
          </p:cNvPr>
          <p:cNvSpPr txBox="1"/>
          <p:nvPr/>
        </p:nvSpPr>
        <p:spPr>
          <a:xfrm>
            <a:off x="4713628" y="3544499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Connection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484641-1B33-4EE3-81D9-D7DCD720F175}"/>
              </a:ext>
            </a:extLst>
          </p:cNvPr>
          <p:cNvSpPr txBox="1"/>
          <p:nvPr/>
        </p:nvSpPr>
        <p:spPr>
          <a:xfrm>
            <a:off x="6696535" y="3544499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Credibility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777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Synchronous vs. Asynchronous Teaching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477" y="793899"/>
            <a:ext cx="9144000" cy="288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i="1" dirty="0"/>
              <a:t>What’s the critical difference?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35844" y="1326852"/>
            <a:ext cx="4714875" cy="3028950"/>
            <a:chOff x="800099" y="1247775"/>
            <a:chExt cx="4714875" cy="30289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Freeform 4"/>
            <p:cNvSpPr/>
            <p:nvPr/>
          </p:nvSpPr>
          <p:spPr>
            <a:xfrm>
              <a:off x="800099" y="1247775"/>
              <a:ext cx="4714875" cy="3028950"/>
            </a:xfrm>
            <a:custGeom>
              <a:avLst/>
              <a:gdLst>
                <a:gd name="connsiteX0" fmla="*/ 0 w 4724400"/>
                <a:gd name="connsiteY0" fmla="*/ 3000375 h 3000375"/>
                <a:gd name="connsiteX1" fmla="*/ 28575 w 4724400"/>
                <a:gd name="connsiteY1" fmla="*/ 0 h 3000375"/>
                <a:gd name="connsiteX2" fmla="*/ 4724400 w 4724400"/>
                <a:gd name="connsiteY2" fmla="*/ 19050 h 3000375"/>
                <a:gd name="connsiteX3" fmla="*/ 2838450 w 4724400"/>
                <a:gd name="connsiteY3" fmla="*/ 1514475 h 3000375"/>
                <a:gd name="connsiteX0" fmla="*/ 0 w 4714875"/>
                <a:gd name="connsiteY0" fmla="*/ 3028950 h 3028950"/>
                <a:gd name="connsiteX1" fmla="*/ 28575 w 4714875"/>
                <a:gd name="connsiteY1" fmla="*/ 28575 h 3028950"/>
                <a:gd name="connsiteX2" fmla="*/ 4714875 w 4714875"/>
                <a:gd name="connsiteY2" fmla="*/ 0 h 3028950"/>
                <a:gd name="connsiteX3" fmla="*/ 2838450 w 4714875"/>
                <a:gd name="connsiteY3" fmla="*/ 1543050 h 3028950"/>
                <a:gd name="connsiteX0" fmla="*/ 0 w 4714875"/>
                <a:gd name="connsiteY0" fmla="*/ 3028950 h 3028950"/>
                <a:gd name="connsiteX1" fmla="*/ 0 w 4714875"/>
                <a:gd name="connsiteY1" fmla="*/ 28575 h 3028950"/>
                <a:gd name="connsiteX2" fmla="*/ 4714875 w 4714875"/>
                <a:gd name="connsiteY2" fmla="*/ 0 h 3028950"/>
                <a:gd name="connsiteX3" fmla="*/ 2838450 w 4714875"/>
                <a:gd name="connsiteY3" fmla="*/ 1543050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875" h="3028950">
                  <a:moveTo>
                    <a:pt x="0" y="3028950"/>
                  </a:moveTo>
                  <a:lnTo>
                    <a:pt x="0" y="28575"/>
                  </a:lnTo>
                  <a:lnTo>
                    <a:pt x="4714875" y="0"/>
                  </a:lnTo>
                  <a:lnTo>
                    <a:pt x="2838450" y="1543050"/>
                  </a:lnTo>
                </a:path>
              </a:pathLst>
            </a:custGeom>
            <a:ln w="381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Isosceles Triangle 6"/>
            <p:cNvSpPr/>
            <p:nvPr/>
          </p:nvSpPr>
          <p:spPr>
            <a:xfrm rot="14109534">
              <a:off x="3397316" y="2717887"/>
              <a:ext cx="286380" cy="24687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Group 9"/>
          <p:cNvGrpSpPr/>
          <p:nvPr/>
        </p:nvGrpSpPr>
        <p:grpSpPr>
          <a:xfrm rot="10800000">
            <a:off x="3393281" y="1326851"/>
            <a:ext cx="4714875" cy="3028950"/>
            <a:chOff x="800099" y="1247775"/>
            <a:chExt cx="4714875" cy="30289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10"/>
            <p:cNvSpPr/>
            <p:nvPr/>
          </p:nvSpPr>
          <p:spPr>
            <a:xfrm>
              <a:off x="800099" y="1247775"/>
              <a:ext cx="4714875" cy="3028950"/>
            </a:xfrm>
            <a:custGeom>
              <a:avLst/>
              <a:gdLst>
                <a:gd name="connsiteX0" fmla="*/ 0 w 4724400"/>
                <a:gd name="connsiteY0" fmla="*/ 3000375 h 3000375"/>
                <a:gd name="connsiteX1" fmla="*/ 28575 w 4724400"/>
                <a:gd name="connsiteY1" fmla="*/ 0 h 3000375"/>
                <a:gd name="connsiteX2" fmla="*/ 4724400 w 4724400"/>
                <a:gd name="connsiteY2" fmla="*/ 19050 h 3000375"/>
                <a:gd name="connsiteX3" fmla="*/ 2838450 w 4724400"/>
                <a:gd name="connsiteY3" fmla="*/ 1514475 h 3000375"/>
                <a:gd name="connsiteX0" fmla="*/ 0 w 4714875"/>
                <a:gd name="connsiteY0" fmla="*/ 3028950 h 3028950"/>
                <a:gd name="connsiteX1" fmla="*/ 28575 w 4714875"/>
                <a:gd name="connsiteY1" fmla="*/ 28575 h 3028950"/>
                <a:gd name="connsiteX2" fmla="*/ 4714875 w 4714875"/>
                <a:gd name="connsiteY2" fmla="*/ 0 h 3028950"/>
                <a:gd name="connsiteX3" fmla="*/ 2838450 w 4714875"/>
                <a:gd name="connsiteY3" fmla="*/ 1543050 h 3028950"/>
                <a:gd name="connsiteX0" fmla="*/ 0 w 4714875"/>
                <a:gd name="connsiteY0" fmla="*/ 3028950 h 3028950"/>
                <a:gd name="connsiteX1" fmla="*/ 0 w 4714875"/>
                <a:gd name="connsiteY1" fmla="*/ 28575 h 3028950"/>
                <a:gd name="connsiteX2" fmla="*/ 4714875 w 4714875"/>
                <a:gd name="connsiteY2" fmla="*/ 0 h 3028950"/>
                <a:gd name="connsiteX3" fmla="*/ 2838450 w 4714875"/>
                <a:gd name="connsiteY3" fmla="*/ 1543050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875" h="3028950">
                  <a:moveTo>
                    <a:pt x="0" y="3028950"/>
                  </a:moveTo>
                  <a:lnTo>
                    <a:pt x="0" y="28575"/>
                  </a:lnTo>
                  <a:lnTo>
                    <a:pt x="4714875" y="0"/>
                  </a:lnTo>
                  <a:lnTo>
                    <a:pt x="2838450" y="1543050"/>
                  </a:lnTo>
                </a:path>
              </a:pathLst>
            </a:custGeom>
            <a:ln w="381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14109534">
              <a:off x="3397316" y="2717887"/>
              <a:ext cx="286380" cy="24687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883321" y="2379662"/>
            <a:ext cx="11117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9134" y="2379660"/>
            <a:ext cx="11117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97149" y="1496701"/>
            <a:ext cx="3230835" cy="914439"/>
            <a:chOff x="5076056" y="2073670"/>
            <a:chExt cx="3504380" cy="914439"/>
          </a:xfrm>
        </p:grpSpPr>
        <p:sp>
          <p:nvSpPr>
            <p:cNvPr id="17" name="TextBox 16"/>
            <p:cNvSpPr txBox="1"/>
            <p:nvPr/>
          </p:nvSpPr>
          <p:spPr>
            <a:xfrm>
              <a:off x="5076056" y="2526444"/>
              <a:ext cx="350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Teaching that happens in-real time with students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76056" y="2073670"/>
              <a:ext cx="350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Synchronous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59449" y="3226790"/>
            <a:ext cx="3252143" cy="1061327"/>
            <a:chOff x="5076056" y="2073670"/>
            <a:chExt cx="3527492" cy="1061327"/>
          </a:xfrm>
        </p:grpSpPr>
        <p:sp>
          <p:nvSpPr>
            <p:cNvPr id="20" name="TextBox 19"/>
            <p:cNvSpPr txBox="1"/>
            <p:nvPr/>
          </p:nvSpPr>
          <p:spPr>
            <a:xfrm>
              <a:off x="5099168" y="2488666"/>
              <a:ext cx="350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eaching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that is captured to be engaged with when the student is ready (or at the right time in term)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76056" y="2073670"/>
              <a:ext cx="350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Asynchronous</a:t>
              </a:r>
            </a:p>
          </p:txBody>
        </p:sp>
      </p:grpSp>
      <p:sp>
        <p:nvSpPr>
          <p:cNvPr id="22" name="Block Arc 14"/>
          <p:cNvSpPr/>
          <p:nvPr/>
        </p:nvSpPr>
        <p:spPr>
          <a:xfrm rot="16200000">
            <a:off x="6525656" y="1639833"/>
            <a:ext cx="614804" cy="61520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Parallelogram 15"/>
          <p:cNvSpPr/>
          <p:nvPr/>
        </p:nvSpPr>
        <p:spPr>
          <a:xfrm rot="16200000">
            <a:off x="2134505" y="3426533"/>
            <a:ext cx="648788" cy="702290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94576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15A12"/>
      </a:accent1>
      <a:accent2>
        <a:srgbClr val="D15A12"/>
      </a:accent2>
      <a:accent3>
        <a:srgbClr val="D15A12"/>
      </a:accent3>
      <a:accent4>
        <a:srgbClr val="D15A12"/>
      </a:accent4>
      <a:accent5>
        <a:srgbClr val="D15A12"/>
      </a:accent5>
      <a:accent6>
        <a:srgbClr val="D15A12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15A12"/>
      </a:accent1>
      <a:accent2>
        <a:srgbClr val="D15A12"/>
      </a:accent2>
      <a:accent3>
        <a:srgbClr val="D15A12"/>
      </a:accent3>
      <a:accent4>
        <a:srgbClr val="D15A12"/>
      </a:accent4>
      <a:accent5>
        <a:srgbClr val="D15A12"/>
      </a:accent5>
      <a:accent6>
        <a:srgbClr val="D15A12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15A1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15A12"/>
      </a:accent1>
      <a:accent2>
        <a:srgbClr val="D15A12"/>
      </a:accent2>
      <a:accent3>
        <a:srgbClr val="D15A12"/>
      </a:accent3>
      <a:accent4>
        <a:srgbClr val="D15A12"/>
      </a:accent4>
      <a:accent5>
        <a:srgbClr val="D15A12"/>
      </a:accent5>
      <a:accent6>
        <a:srgbClr val="D15A12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1765</Words>
  <Application>Microsoft Office PowerPoint</Application>
  <PresentationFormat>On-screen Show (16:9)</PresentationFormat>
  <Paragraphs>267</Paragraphs>
  <Slides>29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맑은 고딕</vt:lpstr>
      <vt:lpstr>Arial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Brenton Dickieson</cp:lastModifiedBy>
  <cp:revision>83</cp:revision>
  <dcterms:created xsi:type="dcterms:W3CDTF">2016-12-05T23:26:54Z</dcterms:created>
  <dcterms:modified xsi:type="dcterms:W3CDTF">2020-05-04T17:57:30Z</dcterms:modified>
</cp:coreProperties>
</file>